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6858000" cx="9144000"/>
  <p:notesSz cx="6858000" cy="9144000"/>
  <p:embeddedFontLst>
    <p:embeddedFont>
      <p:font typeface="Calibri"/>
      <p:regular r:id="rId19"/>
      <p:bold r:id="rId20"/>
      <p:italic r:id="rId21"/>
      <p:boldItalic r:id="rId22"/>
    </p:embeddedFont>
    <p:embeddedFont>
      <p:font typeface="Old Standard TT"/>
      <p:regular r:id="rId23"/>
      <p:bold r:id="rId24"/>
      <p:italic r:id="rId25"/>
    </p:embeddedFont>
  </p:embeddedFontLst>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Id="rId20" Type="http://schemas.openxmlformats.org/officeDocument/2006/relationships/font" Target="fonts/Calibri-bold.fntdata"/><Relationship Id="rId22" Type="http://schemas.openxmlformats.org/officeDocument/2006/relationships/font" Target="fonts/Calibri-boldItalic.fntdata"/><Relationship Id="rId21" Type="http://schemas.openxmlformats.org/officeDocument/2006/relationships/font" Target="fonts/Calibri-italic.fntdata"/><Relationship Id="rId24" Type="http://schemas.openxmlformats.org/officeDocument/2006/relationships/font" Target="fonts/OldStandardTT-bold.fntdata"/><Relationship Id="rId23" Type="http://schemas.openxmlformats.org/officeDocument/2006/relationships/font" Target="fonts/OldStandardTT-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font" Target="fonts/OldStandardTT-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Calibri-regular.fntdata"/><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x="0" y="0"/>
          <a:ext cx="0" cy="0"/>
          <a:chOff x="0" y="0"/>
          <a:chExt cx="0" cy="0"/>
        </a:xfrm>
      </p:grpSpPr>
      <p:sp>
        <p:nvSpPr>
          <p:cNvPr id="2" name="Shape 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 name="Shape 3"/>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3" name="Shape 63"/>
        <p:cNvGrpSpPr/>
        <p:nvPr/>
      </p:nvGrpSpPr>
      <p:grpSpPr>
        <a:xfrm>
          <a:off x="0" y="0"/>
          <a:ext cx="0" cy="0"/>
          <a:chOff x="0" y="0"/>
          <a:chExt cx="0" cy="0"/>
        </a:xfrm>
      </p:grpSpPr>
      <p:sp>
        <p:nvSpPr>
          <p:cNvPr id="64" name="Shape 64"/>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65" name="Shape 6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3" name="Shape 123"/>
        <p:cNvGrpSpPr/>
        <p:nvPr/>
      </p:nvGrpSpPr>
      <p:grpSpPr>
        <a:xfrm>
          <a:off x="0" y="0"/>
          <a:ext cx="0" cy="0"/>
          <a:chOff x="0" y="0"/>
          <a:chExt cx="0" cy="0"/>
        </a:xfrm>
      </p:grpSpPr>
      <p:sp>
        <p:nvSpPr>
          <p:cNvPr id="124" name="Shape 124"/>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25" name="Shape 125"/>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9" name="Shape 129"/>
        <p:cNvGrpSpPr/>
        <p:nvPr/>
      </p:nvGrpSpPr>
      <p:grpSpPr>
        <a:xfrm>
          <a:off x="0" y="0"/>
          <a:ext cx="0" cy="0"/>
          <a:chOff x="0" y="0"/>
          <a:chExt cx="0" cy="0"/>
        </a:xfrm>
      </p:grpSpPr>
      <p:sp>
        <p:nvSpPr>
          <p:cNvPr id="130" name="Shape 130"/>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31" name="Shape 131"/>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6" name="Shape 136"/>
        <p:cNvGrpSpPr/>
        <p:nvPr/>
      </p:nvGrpSpPr>
      <p:grpSpPr>
        <a:xfrm>
          <a:off x="0" y="0"/>
          <a:ext cx="0" cy="0"/>
          <a:chOff x="0" y="0"/>
          <a:chExt cx="0" cy="0"/>
        </a:xfrm>
      </p:grpSpPr>
      <p:sp>
        <p:nvSpPr>
          <p:cNvPr id="137" name="Shape 137"/>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38" name="Shape 138"/>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lnSpc>
                <a:spcPct val="115000"/>
              </a:lnSpc>
              <a:spcBef>
                <a:spcPts val="640"/>
              </a:spcBef>
              <a:spcAft>
                <a:spcPts val="1600"/>
              </a:spcAft>
              <a:buNone/>
            </a:pPr>
            <a:r>
              <a:rPr lang="en-US" sz="1000">
                <a:solidFill>
                  <a:schemeClr val="dk1"/>
                </a:solidFill>
                <a:latin typeface="Calibri"/>
                <a:ea typeface="Calibri"/>
                <a:cs typeface="Calibri"/>
                <a:sym typeface="Calibri"/>
              </a:rPr>
              <a:t>Good to illustrate with examples...</a:t>
            </a:r>
          </a:p>
          <a:p>
            <a:pPr rtl="0">
              <a:lnSpc>
                <a:spcPct val="115000"/>
              </a:lnSpc>
              <a:spcBef>
                <a:spcPts val="640"/>
              </a:spcBef>
              <a:spcAft>
                <a:spcPts val="1600"/>
              </a:spcAft>
              <a:buNone/>
            </a:pPr>
            <a:r>
              <a:rPr lang="en-US" sz="1000">
                <a:solidFill>
                  <a:schemeClr val="dk1"/>
                </a:solidFill>
                <a:latin typeface="Calibri"/>
                <a:ea typeface="Calibri"/>
                <a:cs typeface="Calibri"/>
                <a:sym typeface="Calibri"/>
              </a:rPr>
              <a:t>Zimbabwe</a:t>
            </a:r>
          </a:p>
          <a:p>
            <a:pPr indent="-228600" lvl="0" marL="457200" rtl="0">
              <a:lnSpc>
                <a:spcPct val="115000"/>
              </a:lnSpc>
              <a:spcBef>
                <a:spcPts val="640"/>
              </a:spcBef>
              <a:spcAft>
                <a:spcPts val="1600"/>
              </a:spcAft>
              <a:buClr>
                <a:schemeClr val="dk1"/>
              </a:buClr>
              <a:buSzPct val="100000"/>
              <a:buFont typeface="Calibri"/>
            </a:pPr>
            <a:r>
              <a:rPr lang="en-US" sz="1000">
                <a:solidFill>
                  <a:schemeClr val="dk1"/>
                </a:solidFill>
                <a:latin typeface="Calibri"/>
                <a:ea typeface="Calibri"/>
                <a:cs typeface="Calibri"/>
                <a:sym typeface="Calibri"/>
              </a:rPr>
              <a:t>No credibility in monetary policy. Treating reserves like a Ponzi scheme leads to hyperinflation and an essentially worthless currency. Represents the right end tail of the Laffer curve</a:t>
            </a:r>
          </a:p>
          <a:p>
            <a:pPr rtl="0">
              <a:lnSpc>
                <a:spcPct val="115000"/>
              </a:lnSpc>
              <a:spcBef>
                <a:spcPts val="640"/>
              </a:spcBef>
              <a:spcAft>
                <a:spcPts val="1600"/>
              </a:spcAft>
              <a:buNone/>
            </a:pPr>
            <a:r>
              <a:rPr lang="en-US" sz="1000">
                <a:solidFill>
                  <a:schemeClr val="dk1"/>
                </a:solidFill>
                <a:latin typeface="Calibri"/>
                <a:ea typeface="Calibri"/>
                <a:cs typeface="Calibri"/>
                <a:sym typeface="Calibri"/>
              </a:rPr>
              <a:t>Iceland</a:t>
            </a:r>
          </a:p>
          <a:p>
            <a:pPr indent="-228600" lvl="0" marL="457200" rtl="0">
              <a:lnSpc>
                <a:spcPct val="115000"/>
              </a:lnSpc>
              <a:spcBef>
                <a:spcPts val="640"/>
              </a:spcBef>
              <a:spcAft>
                <a:spcPts val="1600"/>
              </a:spcAft>
              <a:buClr>
                <a:schemeClr val="dk1"/>
              </a:buClr>
              <a:buSzPct val="100000"/>
              <a:buFont typeface="Calibri"/>
            </a:pPr>
            <a:r>
              <a:rPr lang="en-US" sz="1000">
                <a:solidFill>
                  <a:schemeClr val="dk1"/>
                </a:solidFill>
                <a:latin typeface="Calibri"/>
                <a:ea typeface="Calibri"/>
                <a:cs typeface="Calibri"/>
                <a:sym typeface="Calibri"/>
              </a:rPr>
              <a:t>Holds almost no Iceland government bonds and purchases private securities for OMT purposes. Large amount of short term foreign currency liabilities vs. assets, large holdings of illiquid long term assets, and limited access to foreign-denominated reserves puts the CB in a bad position to be LOLR even if solvency looks good in normal times.</a:t>
            </a:r>
          </a:p>
          <a:p>
            <a:pPr lvl="0" rtl="0">
              <a:lnSpc>
                <a:spcPct val="115000"/>
              </a:lnSpc>
              <a:spcBef>
                <a:spcPts val="640"/>
              </a:spcBef>
              <a:spcAft>
                <a:spcPts val="1600"/>
              </a:spcAft>
              <a:buClr>
                <a:srgbClr val="000000"/>
              </a:buClr>
              <a:buSzPct val="110000"/>
              <a:buNone/>
            </a:pPr>
            <a:r>
              <a:rPr lang="en-US" sz="1000">
                <a:solidFill>
                  <a:schemeClr val="dk1"/>
                </a:solidFill>
                <a:latin typeface="Calibri"/>
                <a:ea typeface="Calibri"/>
                <a:cs typeface="Calibri"/>
                <a:sym typeface="Calibri"/>
              </a:rPr>
              <a:t>US Fed</a:t>
            </a:r>
          </a:p>
          <a:p>
            <a:pPr indent="-292100" lvl="0" marL="457200" rtl="0">
              <a:lnSpc>
                <a:spcPct val="115000"/>
              </a:lnSpc>
              <a:spcBef>
                <a:spcPts val="640"/>
              </a:spcBef>
              <a:spcAft>
                <a:spcPts val="1600"/>
              </a:spcAft>
              <a:buClr>
                <a:schemeClr val="dk1"/>
              </a:buClr>
              <a:buSzPct val="100000"/>
              <a:buChar char="●"/>
            </a:pPr>
            <a:r>
              <a:rPr lang="en-US" sz="1000">
                <a:solidFill>
                  <a:schemeClr val="dk1"/>
                </a:solidFill>
                <a:latin typeface="Calibri"/>
                <a:ea typeface="Calibri"/>
                <a:cs typeface="Calibri"/>
                <a:sym typeface="Calibri"/>
              </a:rPr>
              <a:t>Massive expansion of balance sheet </a:t>
            </a:r>
          </a:p>
          <a:p>
            <a:pPr indent="-292100" lvl="1" marL="914400" rtl="0">
              <a:lnSpc>
                <a:spcPct val="115000"/>
              </a:lnSpc>
              <a:spcBef>
                <a:spcPts val="560"/>
              </a:spcBef>
              <a:spcAft>
                <a:spcPts val="1600"/>
              </a:spcAft>
              <a:buClr>
                <a:schemeClr val="dk1"/>
              </a:buClr>
              <a:buSzPct val="100000"/>
              <a:buChar char="○"/>
            </a:pPr>
            <a:r>
              <a:rPr lang="en-US" sz="1000">
                <a:solidFill>
                  <a:schemeClr val="dk1"/>
                </a:solidFill>
                <a:latin typeface="Calibri"/>
                <a:ea typeface="Calibri"/>
                <a:cs typeface="Calibri"/>
                <a:sym typeface="Calibri"/>
              </a:rPr>
              <a:t>Housed toxic assets, controversy surrounding whether they’d default.</a:t>
            </a:r>
          </a:p>
          <a:p>
            <a:pPr indent="-292100" lvl="1" marL="914400" rtl="0">
              <a:lnSpc>
                <a:spcPct val="115000"/>
              </a:lnSpc>
              <a:spcBef>
                <a:spcPts val="560"/>
              </a:spcBef>
              <a:spcAft>
                <a:spcPts val="1600"/>
              </a:spcAft>
              <a:buClr>
                <a:schemeClr val="dk1"/>
              </a:buClr>
              <a:buSzPct val="100000"/>
              <a:buChar char="○"/>
            </a:pPr>
            <a:r>
              <a:rPr lang="en-US" sz="1000">
                <a:solidFill>
                  <a:schemeClr val="dk1"/>
                </a:solidFill>
                <a:latin typeface="Calibri"/>
                <a:ea typeface="Calibri"/>
                <a:cs typeface="Calibri"/>
                <a:sym typeface="Calibri"/>
              </a:rPr>
              <a:t>Fed must incur excess reserves to pay off immediate obligations  </a:t>
            </a:r>
          </a:p>
          <a:p>
            <a:pPr indent="-292100" lvl="1" marL="914400" rtl="0">
              <a:lnSpc>
                <a:spcPct val="115000"/>
              </a:lnSpc>
              <a:spcBef>
                <a:spcPts val="560"/>
              </a:spcBef>
              <a:spcAft>
                <a:spcPts val="1600"/>
              </a:spcAft>
              <a:buClr>
                <a:schemeClr val="dk1"/>
              </a:buClr>
              <a:buSzPct val="100000"/>
              <a:buChar char="○"/>
            </a:pPr>
            <a:r>
              <a:rPr lang="en-US" sz="1000">
                <a:solidFill>
                  <a:schemeClr val="dk1"/>
                </a:solidFill>
                <a:latin typeface="Calibri"/>
                <a:ea typeface="Calibri"/>
                <a:cs typeface="Calibri"/>
                <a:sym typeface="Calibri"/>
              </a:rPr>
              <a:t>Multiple round of QE to lower bond yields, inject liquidity, “market-maker of last resort”</a:t>
            </a:r>
          </a:p>
          <a:p>
            <a:pPr rtl="0">
              <a:lnSpc>
                <a:spcPct val="115000"/>
              </a:lnSpc>
              <a:spcBef>
                <a:spcPts val="560"/>
              </a:spcBef>
              <a:spcAft>
                <a:spcPts val="1600"/>
              </a:spcAft>
              <a:buNone/>
            </a:pPr>
            <a:r>
              <a:rPr lang="en-US" sz="1000">
                <a:solidFill>
                  <a:schemeClr val="dk1"/>
                </a:solidFill>
                <a:latin typeface="Calibri"/>
                <a:ea typeface="Calibri"/>
                <a:cs typeface="Calibri"/>
                <a:sym typeface="Calibri"/>
              </a:rPr>
              <a:t>EU</a:t>
            </a:r>
          </a:p>
          <a:p>
            <a:pPr indent="-228600" lvl="0" marL="457200" rtl="0">
              <a:lnSpc>
                <a:spcPct val="115000"/>
              </a:lnSpc>
              <a:spcBef>
                <a:spcPts val="640"/>
              </a:spcBef>
              <a:spcAft>
                <a:spcPts val="1600"/>
              </a:spcAft>
              <a:buClr>
                <a:schemeClr val="dk1"/>
              </a:buClr>
              <a:buSzPct val="100000"/>
              <a:buFont typeface="Calibri"/>
            </a:pPr>
            <a:r>
              <a:rPr lang="en-US" sz="1000">
                <a:solidFill>
                  <a:schemeClr val="dk1"/>
                </a:solidFill>
                <a:latin typeface="Calibri"/>
                <a:ea typeface="Calibri"/>
                <a:cs typeface="Calibri"/>
                <a:sym typeface="Calibri"/>
              </a:rPr>
              <a:t>Who is responsible for foreign incorporated banks?</a:t>
            </a:r>
          </a:p>
          <a:p>
            <a:pPr indent="-228600" lvl="1" marL="914400" rtl="0">
              <a:lnSpc>
                <a:spcPct val="115000"/>
              </a:lnSpc>
              <a:spcBef>
                <a:spcPts val="640"/>
              </a:spcBef>
              <a:spcAft>
                <a:spcPts val="1600"/>
              </a:spcAft>
              <a:buClr>
                <a:schemeClr val="dk1"/>
              </a:buClr>
              <a:buSzPct val="100000"/>
              <a:buFont typeface="Calibri"/>
            </a:pPr>
            <a:r>
              <a:rPr lang="en-US" sz="1000">
                <a:solidFill>
                  <a:schemeClr val="dk1"/>
                </a:solidFill>
                <a:latin typeface="Calibri"/>
                <a:ea typeface="Calibri"/>
                <a:cs typeface="Calibri"/>
                <a:sym typeface="Calibri"/>
              </a:rPr>
              <a:t>The ECB is owned by NCBs, with bigger nations holding a bigger share</a:t>
            </a:r>
          </a:p>
          <a:p>
            <a:pPr indent="-228600" lvl="1" marL="914400" rtl="0">
              <a:lnSpc>
                <a:spcPct val="115000"/>
              </a:lnSpc>
              <a:spcBef>
                <a:spcPts val="640"/>
              </a:spcBef>
              <a:spcAft>
                <a:spcPts val="1600"/>
              </a:spcAft>
              <a:buClr>
                <a:schemeClr val="dk1"/>
              </a:buClr>
              <a:buSzPct val="100000"/>
              <a:buFont typeface="Calibri"/>
            </a:pPr>
            <a:r>
              <a:rPr lang="en-US" sz="1000">
                <a:solidFill>
                  <a:schemeClr val="dk1"/>
                </a:solidFill>
                <a:latin typeface="Calibri"/>
                <a:ea typeface="Calibri"/>
                <a:cs typeface="Calibri"/>
                <a:sym typeface="Calibri"/>
              </a:rPr>
              <a:t>According to De Grauwe, the ECB would extend liquidity to recapitalize the NCB, who would bail out the bank.</a:t>
            </a:r>
          </a:p>
          <a:p>
            <a:pPr indent="-228600" lvl="1" marL="914400" rtl="0">
              <a:lnSpc>
                <a:spcPct val="115000"/>
              </a:lnSpc>
              <a:spcBef>
                <a:spcPts val="640"/>
              </a:spcBef>
              <a:spcAft>
                <a:spcPts val="1600"/>
              </a:spcAft>
              <a:buClr>
                <a:schemeClr val="dk1"/>
              </a:buClr>
              <a:buSzPct val="100000"/>
              <a:buFont typeface="Calibri"/>
            </a:pPr>
            <a:r>
              <a:rPr lang="en-US" sz="1000">
                <a:solidFill>
                  <a:schemeClr val="dk1"/>
                </a:solidFill>
                <a:latin typeface="Calibri"/>
                <a:ea typeface="Calibri"/>
                <a:cs typeface="Calibri"/>
                <a:sym typeface="Calibri"/>
              </a:rPr>
              <a:t>The NCB would collect interest on bailout repayments and pay it to the ECB, who would then distribute it proportionally to shareholders, e.g. Germany would profit</a:t>
            </a:r>
          </a:p>
          <a:p>
            <a:pPr indent="-228600" lvl="1" marL="914400" rtl="0">
              <a:lnSpc>
                <a:spcPct val="115000"/>
              </a:lnSpc>
              <a:spcBef>
                <a:spcPts val="640"/>
              </a:spcBef>
              <a:spcAft>
                <a:spcPts val="1600"/>
              </a:spcAft>
              <a:buClr>
                <a:schemeClr val="dk1"/>
              </a:buClr>
              <a:buSzPct val="100000"/>
              <a:buFont typeface="Calibri"/>
            </a:pPr>
            <a:r>
              <a:rPr lang="en-US" sz="1000">
                <a:solidFill>
                  <a:schemeClr val="dk1"/>
                </a:solidFill>
                <a:latin typeface="Calibri"/>
                <a:ea typeface="Calibri"/>
                <a:cs typeface="Calibri"/>
                <a:sym typeface="Calibri"/>
              </a:rPr>
              <a:t>But this begs the question of what governing body could recapitalize the ECB? Its budget is clearly too small, burden passed on to German taxpayers? Cohen-Setton says no, it would just be an accounting transfer</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2" name="Shape 142"/>
        <p:cNvGrpSpPr/>
        <p:nvPr/>
      </p:nvGrpSpPr>
      <p:grpSpPr>
        <a:xfrm>
          <a:off x="0" y="0"/>
          <a:ext cx="0" cy="0"/>
          <a:chOff x="0" y="0"/>
          <a:chExt cx="0" cy="0"/>
        </a:xfrm>
      </p:grpSpPr>
      <p:sp>
        <p:nvSpPr>
          <p:cNvPr id="143" name="Shape 143"/>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44" name="Shape 14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1" name="Shape 71"/>
        <p:cNvGrpSpPr/>
        <p:nvPr/>
      </p:nvGrpSpPr>
      <p:grpSpPr>
        <a:xfrm>
          <a:off x="0" y="0"/>
          <a:ext cx="0" cy="0"/>
          <a:chOff x="0" y="0"/>
          <a:chExt cx="0" cy="0"/>
        </a:xfrm>
      </p:grpSpPr>
      <p:sp>
        <p:nvSpPr>
          <p:cNvPr id="72" name="Shape 72"/>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73" name="Shape 7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8" name="Shape 78"/>
        <p:cNvGrpSpPr/>
        <p:nvPr/>
      </p:nvGrpSpPr>
      <p:grpSpPr>
        <a:xfrm>
          <a:off x="0" y="0"/>
          <a:ext cx="0" cy="0"/>
          <a:chOff x="0" y="0"/>
          <a:chExt cx="0" cy="0"/>
        </a:xfrm>
      </p:grpSpPr>
      <p:sp>
        <p:nvSpPr>
          <p:cNvPr id="79" name="Shape 79"/>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80" name="Shape 80"/>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6" name="Shape 86"/>
        <p:cNvGrpSpPr/>
        <p:nvPr/>
      </p:nvGrpSpPr>
      <p:grpSpPr>
        <a:xfrm>
          <a:off x="0" y="0"/>
          <a:ext cx="0" cy="0"/>
          <a:chOff x="0" y="0"/>
          <a:chExt cx="0" cy="0"/>
        </a:xfrm>
      </p:grpSpPr>
      <p:sp>
        <p:nvSpPr>
          <p:cNvPr id="87" name="Shape 87"/>
          <p:cNvSpPr txBox="1"/>
          <p:nvPr>
            <p:ph idx="1" type="body"/>
          </p:nvPr>
        </p:nvSpPr>
        <p:spPr>
          <a:xfrm>
            <a:off x="685800" y="4343400"/>
            <a:ext cx="5486399" cy="4114800"/>
          </a:xfrm>
          <a:prstGeom prst="rect">
            <a:avLst/>
          </a:prstGeom>
        </p:spPr>
        <p:txBody>
          <a:bodyPr anchorCtr="0" anchor="ctr" bIns="91425" lIns="91425" rIns="91425" tIns="91425">
            <a:noAutofit/>
          </a:bodyPr>
          <a:lstStyle/>
          <a:p>
            <a:pPr rtl="0">
              <a:spcBef>
                <a:spcPts val="0"/>
              </a:spcBef>
              <a:buNone/>
            </a:pPr>
            <a:r>
              <a:rPr lang="en-US"/>
              <a:t>W* is the solvency condition in accounting terms</a:t>
            </a:r>
          </a:p>
          <a:p>
            <a:pPr rtl="0">
              <a:spcBef>
                <a:spcPts val="0"/>
              </a:spcBef>
              <a:buNone/>
            </a:pPr>
            <a:r>
              <a:rPr lang="en-US"/>
              <a:t>equity + seignorage = expenses + payments to treasury</a:t>
            </a:r>
          </a:p>
          <a:p>
            <a:pPr rtl="0">
              <a:spcBef>
                <a:spcPts val="0"/>
              </a:spcBef>
              <a:buNone/>
            </a:pPr>
            <a:r>
              <a:rPr lang="en-US"/>
              <a:t>expenses are just salaries, operating costs</a:t>
            </a:r>
          </a:p>
          <a:p>
            <a:pPr rtl="0">
              <a:spcBef>
                <a:spcPts val="0"/>
              </a:spcBef>
              <a:buNone/>
            </a:pPr>
            <a:r>
              <a:t/>
            </a:r>
            <a:endParaRPr/>
          </a:p>
          <a:p>
            <a:pPr>
              <a:spcBef>
                <a:spcPts val="0"/>
              </a:spcBef>
              <a:buNone/>
            </a:pPr>
            <a:r>
              <a:rPr lang="en-US"/>
              <a:t>the present discounted value of seigniorage is the money stock multiplied by the nominal value of inflation</a:t>
            </a:r>
          </a:p>
        </p:txBody>
      </p:sp>
      <p:sp>
        <p:nvSpPr>
          <p:cNvPr id="88" name="Shape 8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2" name="Shape 92"/>
        <p:cNvGrpSpPr/>
        <p:nvPr/>
      </p:nvGrpSpPr>
      <p:grpSpPr>
        <a:xfrm>
          <a:off x="0" y="0"/>
          <a:ext cx="0" cy="0"/>
          <a:chOff x="0" y="0"/>
          <a:chExt cx="0" cy="0"/>
        </a:xfrm>
      </p:grpSpPr>
      <p:sp>
        <p:nvSpPr>
          <p:cNvPr id="93" name="Shape 93"/>
          <p:cNvSpPr txBox="1"/>
          <p:nvPr>
            <p:ph idx="1" type="body"/>
          </p:nvPr>
        </p:nvSpPr>
        <p:spPr>
          <a:xfrm>
            <a:off x="685800" y="4343400"/>
            <a:ext cx="5486399" cy="4114800"/>
          </a:xfrm>
          <a:prstGeom prst="rect">
            <a:avLst/>
          </a:prstGeom>
        </p:spPr>
        <p:txBody>
          <a:bodyPr anchorCtr="0" anchor="ctr" bIns="91425" lIns="91425" rIns="91425" tIns="91425">
            <a:noAutofit/>
          </a:bodyPr>
          <a:lstStyle/>
          <a:p>
            <a:pPr indent="-228600" lvl="0" marL="457200" rtl="0">
              <a:spcBef>
                <a:spcPts val="0"/>
              </a:spcBef>
              <a:buChar char="-"/>
            </a:pPr>
            <a:r>
              <a:rPr lang="en-US"/>
              <a:t>as long as the CB has a monopoly on issuing currency it can drastically increase the size of its balance sheet</a:t>
            </a:r>
          </a:p>
          <a:p>
            <a:pPr indent="-228600" lvl="0" marL="457200" rtl="0">
              <a:spcBef>
                <a:spcPts val="0"/>
              </a:spcBef>
              <a:buChar char="-"/>
            </a:pPr>
            <a:r>
              <a:rPr lang="en-US"/>
              <a:t>the balance sheet does give a clue as to the asset portfolio, but currency risk is an issue</a:t>
            </a:r>
          </a:p>
          <a:p>
            <a:pPr indent="-228600" lvl="0" marL="457200">
              <a:spcBef>
                <a:spcPts val="0"/>
              </a:spcBef>
              <a:buChar char="-"/>
            </a:pPr>
            <a:r>
              <a:rPr lang="en-US"/>
              <a:t>with sovereign interest payments, it’s important to note that a treasury payment to the fed doesn’t represent a welfare gain or loss because the fed is required to repay anyway. The fed can literally shred the note. </a:t>
            </a:r>
          </a:p>
        </p:txBody>
      </p:sp>
      <p:sp>
        <p:nvSpPr>
          <p:cNvPr id="94" name="Shape 9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8" name="Shape 98"/>
        <p:cNvGrpSpPr/>
        <p:nvPr/>
      </p:nvGrpSpPr>
      <p:grpSpPr>
        <a:xfrm>
          <a:off x="0" y="0"/>
          <a:ext cx="0" cy="0"/>
          <a:chOff x="0" y="0"/>
          <a:chExt cx="0" cy="0"/>
        </a:xfrm>
      </p:grpSpPr>
      <p:sp>
        <p:nvSpPr>
          <p:cNvPr id="99" name="Shape 99"/>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00" name="Shape 100"/>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5" name="Shape 105"/>
        <p:cNvGrpSpPr/>
        <p:nvPr/>
      </p:nvGrpSpPr>
      <p:grpSpPr>
        <a:xfrm>
          <a:off x="0" y="0"/>
          <a:ext cx="0" cy="0"/>
          <a:chOff x="0" y="0"/>
          <a:chExt cx="0" cy="0"/>
        </a:xfrm>
      </p:grpSpPr>
      <p:sp>
        <p:nvSpPr>
          <p:cNvPr id="106" name="Shape 106"/>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rtl="0">
              <a:spcBef>
                <a:spcPts val="0"/>
              </a:spcBef>
              <a:buNone/>
            </a:pPr>
            <a:r>
              <a:t/>
            </a:r>
            <a:endParaRPr/>
          </a:p>
        </p:txBody>
      </p:sp>
      <p:sp>
        <p:nvSpPr>
          <p:cNvPr id="107" name="Shape 107"/>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1" name="Shape 111"/>
        <p:cNvGrpSpPr/>
        <p:nvPr/>
      </p:nvGrpSpPr>
      <p:grpSpPr>
        <a:xfrm>
          <a:off x="0" y="0"/>
          <a:ext cx="0" cy="0"/>
          <a:chOff x="0" y="0"/>
          <a:chExt cx="0" cy="0"/>
        </a:xfrm>
      </p:grpSpPr>
      <p:sp>
        <p:nvSpPr>
          <p:cNvPr id="112" name="Shape 112"/>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13" name="Shape 11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7" name="Shape 117"/>
        <p:cNvGrpSpPr/>
        <p:nvPr/>
      </p:nvGrpSpPr>
      <p:grpSpPr>
        <a:xfrm>
          <a:off x="0" y="0"/>
          <a:ext cx="0" cy="0"/>
          <a:chOff x="0" y="0"/>
          <a:chExt cx="0" cy="0"/>
        </a:xfrm>
      </p:grpSpPr>
      <p:sp>
        <p:nvSpPr>
          <p:cNvPr id="118" name="Shape 118"/>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19" name="Shape 119"/>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bg>
      <p:bgPr>
        <a:solidFill>
          <a:schemeClr val="dk1"/>
        </a:solidFill>
      </p:bgPr>
    </p:bg>
    <p:spTree>
      <p:nvGrpSpPr>
        <p:cNvPr id="8" name="Shape 8"/>
        <p:cNvGrpSpPr/>
        <p:nvPr/>
      </p:nvGrpSpPr>
      <p:grpSpPr>
        <a:xfrm>
          <a:off x="0" y="0"/>
          <a:ext cx="0" cy="0"/>
          <a:chOff x="0" y="0"/>
          <a:chExt cx="0" cy="0"/>
        </a:xfrm>
      </p:grpSpPr>
      <p:sp>
        <p:nvSpPr>
          <p:cNvPr id="9" name="Shape 9"/>
          <p:cNvSpPr/>
          <p:nvPr/>
        </p:nvSpPr>
        <p:spPr>
          <a:xfrm>
            <a:off x="0" y="133"/>
            <a:ext cx="9144000" cy="2282400"/>
          </a:xfrm>
          <a:prstGeom prst="rect">
            <a:avLst/>
          </a:prstGeom>
          <a:solidFill>
            <a:schemeClr val="lt2"/>
          </a:solidFill>
          <a:ln>
            <a:noFill/>
          </a:ln>
        </p:spPr>
        <p:txBody>
          <a:bodyPr anchorCtr="0" anchor="ctr" bIns="91425" lIns="91425" rIns="91425" tIns="91425">
            <a:noAutofit/>
          </a:bodyPr>
          <a:lstStyle/>
          <a:p>
            <a:pPr>
              <a:spcBef>
                <a:spcPts val="0"/>
              </a:spcBef>
              <a:buNone/>
            </a:pPr>
            <a:r>
              <a:t/>
            </a:r>
            <a:endParaRPr/>
          </a:p>
        </p:txBody>
      </p:sp>
      <p:cxnSp>
        <p:nvCxnSpPr>
          <p:cNvPr id="10" name="Shape 10"/>
          <p:cNvCxnSpPr/>
          <p:nvPr/>
        </p:nvCxnSpPr>
        <p:spPr>
          <a:xfrm>
            <a:off x="641934" y="4796666"/>
            <a:ext cx="390299" cy="0"/>
          </a:xfrm>
          <a:prstGeom prst="straightConnector1">
            <a:avLst/>
          </a:prstGeom>
          <a:noFill/>
          <a:ln cap="flat" cmpd="sng" w="28575">
            <a:solidFill>
              <a:schemeClr val="accent1"/>
            </a:solidFill>
            <a:prstDash val="solid"/>
            <a:round/>
            <a:headEnd len="med" w="med" type="none"/>
            <a:tailEnd len="med" w="med" type="none"/>
          </a:ln>
        </p:spPr>
      </p:cxnSp>
      <p:sp>
        <p:nvSpPr>
          <p:cNvPr id="11" name="Shape 11"/>
          <p:cNvSpPr txBox="1"/>
          <p:nvPr>
            <p:ph type="ctrTitle"/>
          </p:nvPr>
        </p:nvSpPr>
        <p:spPr>
          <a:xfrm>
            <a:off x="512700" y="2524400"/>
            <a:ext cx="8118599" cy="2030400"/>
          </a:xfrm>
          <a:prstGeom prst="rect">
            <a:avLst/>
          </a:prstGeom>
        </p:spPr>
        <p:txBody>
          <a:bodyPr anchorCtr="0" anchor="b" bIns="91425" lIns="91425" rIns="91425" tIns="91425"/>
          <a:lstStyle>
            <a:lvl1pPr>
              <a:spcBef>
                <a:spcPts val="0"/>
              </a:spcBef>
              <a:buClr>
                <a:schemeClr val="accent1"/>
              </a:buClr>
              <a:buSzPct val="100000"/>
              <a:defRPr sz="4200">
                <a:solidFill>
                  <a:schemeClr val="accent1"/>
                </a:solidFill>
              </a:defRPr>
            </a:lvl1pPr>
            <a:lvl2pPr>
              <a:spcBef>
                <a:spcPts val="0"/>
              </a:spcBef>
              <a:buClr>
                <a:schemeClr val="accent1"/>
              </a:buClr>
              <a:buSzPct val="100000"/>
              <a:defRPr sz="4200">
                <a:solidFill>
                  <a:schemeClr val="accent1"/>
                </a:solidFill>
              </a:defRPr>
            </a:lvl2pPr>
            <a:lvl3pPr>
              <a:spcBef>
                <a:spcPts val="0"/>
              </a:spcBef>
              <a:buClr>
                <a:schemeClr val="accent1"/>
              </a:buClr>
              <a:buSzPct val="100000"/>
              <a:defRPr sz="4200">
                <a:solidFill>
                  <a:schemeClr val="accent1"/>
                </a:solidFill>
              </a:defRPr>
            </a:lvl3pPr>
            <a:lvl4pPr>
              <a:spcBef>
                <a:spcPts val="0"/>
              </a:spcBef>
              <a:buClr>
                <a:schemeClr val="accent1"/>
              </a:buClr>
              <a:buSzPct val="100000"/>
              <a:defRPr sz="4200">
                <a:solidFill>
                  <a:schemeClr val="accent1"/>
                </a:solidFill>
              </a:defRPr>
            </a:lvl4pPr>
            <a:lvl5pPr>
              <a:spcBef>
                <a:spcPts val="0"/>
              </a:spcBef>
              <a:buClr>
                <a:schemeClr val="accent1"/>
              </a:buClr>
              <a:buSzPct val="100000"/>
              <a:defRPr sz="4200">
                <a:solidFill>
                  <a:schemeClr val="accent1"/>
                </a:solidFill>
              </a:defRPr>
            </a:lvl5pPr>
            <a:lvl6pPr>
              <a:spcBef>
                <a:spcPts val="0"/>
              </a:spcBef>
              <a:buClr>
                <a:schemeClr val="accent1"/>
              </a:buClr>
              <a:buSzPct val="100000"/>
              <a:defRPr sz="4200">
                <a:solidFill>
                  <a:schemeClr val="accent1"/>
                </a:solidFill>
              </a:defRPr>
            </a:lvl6pPr>
            <a:lvl7pPr>
              <a:spcBef>
                <a:spcPts val="0"/>
              </a:spcBef>
              <a:buClr>
                <a:schemeClr val="accent1"/>
              </a:buClr>
              <a:buSzPct val="100000"/>
              <a:defRPr sz="4200">
                <a:solidFill>
                  <a:schemeClr val="accent1"/>
                </a:solidFill>
              </a:defRPr>
            </a:lvl7pPr>
            <a:lvl8pPr>
              <a:spcBef>
                <a:spcPts val="0"/>
              </a:spcBef>
              <a:buClr>
                <a:schemeClr val="accent1"/>
              </a:buClr>
              <a:buSzPct val="100000"/>
              <a:defRPr sz="4200">
                <a:solidFill>
                  <a:schemeClr val="accent1"/>
                </a:solidFill>
              </a:defRPr>
            </a:lvl8pPr>
            <a:lvl9pPr>
              <a:spcBef>
                <a:spcPts val="0"/>
              </a:spcBef>
              <a:buClr>
                <a:schemeClr val="accent1"/>
              </a:buClr>
              <a:buSzPct val="100000"/>
              <a:defRPr sz="4200">
                <a:solidFill>
                  <a:schemeClr val="accent1"/>
                </a:solidFill>
              </a:defRPr>
            </a:lvl9pPr>
          </a:lstStyle>
          <a:p/>
        </p:txBody>
      </p:sp>
      <p:sp>
        <p:nvSpPr>
          <p:cNvPr id="12" name="Shape 12"/>
          <p:cNvSpPr txBox="1"/>
          <p:nvPr>
            <p:ph idx="1" type="subTitle"/>
          </p:nvPr>
        </p:nvSpPr>
        <p:spPr>
          <a:xfrm>
            <a:off x="512700" y="5120851"/>
            <a:ext cx="8118599" cy="1049999"/>
          </a:xfrm>
          <a:prstGeom prst="rect">
            <a:avLst/>
          </a:prstGeom>
        </p:spPr>
        <p:txBody>
          <a:bodyPr anchorCtr="0" anchor="t" bIns="91425" lIns="91425" rIns="91425" tIns="91425"/>
          <a:lstStyle>
            <a:lvl1pPr>
              <a:lnSpc>
                <a:spcPct val="100000"/>
              </a:lnSpc>
              <a:spcBef>
                <a:spcPts val="0"/>
              </a:spcBef>
              <a:spcAft>
                <a:spcPts val="0"/>
              </a:spcAft>
              <a:buClr>
                <a:schemeClr val="accent2"/>
              </a:buClr>
              <a:buSzPct val="100000"/>
              <a:buNone/>
              <a:defRPr sz="2400">
                <a:solidFill>
                  <a:schemeClr val="accent2"/>
                </a:solidFill>
              </a:defRPr>
            </a:lvl1pPr>
            <a:lvl2pPr>
              <a:lnSpc>
                <a:spcPct val="100000"/>
              </a:lnSpc>
              <a:spcBef>
                <a:spcPts val="0"/>
              </a:spcBef>
              <a:spcAft>
                <a:spcPts val="0"/>
              </a:spcAft>
              <a:buClr>
                <a:schemeClr val="accent2"/>
              </a:buClr>
              <a:buSzPct val="100000"/>
              <a:buNone/>
              <a:defRPr sz="2400">
                <a:solidFill>
                  <a:schemeClr val="accent2"/>
                </a:solidFill>
              </a:defRPr>
            </a:lvl2pPr>
            <a:lvl3pPr>
              <a:lnSpc>
                <a:spcPct val="100000"/>
              </a:lnSpc>
              <a:spcBef>
                <a:spcPts val="0"/>
              </a:spcBef>
              <a:spcAft>
                <a:spcPts val="0"/>
              </a:spcAft>
              <a:buClr>
                <a:schemeClr val="accent2"/>
              </a:buClr>
              <a:buSzPct val="100000"/>
              <a:buNone/>
              <a:defRPr sz="2400">
                <a:solidFill>
                  <a:schemeClr val="accent2"/>
                </a:solidFill>
              </a:defRPr>
            </a:lvl3pPr>
            <a:lvl4pPr>
              <a:lnSpc>
                <a:spcPct val="100000"/>
              </a:lnSpc>
              <a:spcBef>
                <a:spcPts val="0"/>
              </a:spcBef>
              <a:spcAft>
                <a:spcPts val="0"/>
              </a:spcAft>
              <a:buClr>
                <a:schemeClr val="accent2"/>
              </a:buClr>
              <a:buSzPct val="100000"/>
              <a:buNone/>
              <a:defRPr sz="2400">
                <a:solidFill>
                  <a:schemeClr val="accent2"/>
                </a:solidFill>
              </a:defRPr>
            </a:lvl4pPr>
            <a:lvl5pPr>
              <a:lnSpc>
                <a:spcPct val="100000"/>
              </a:lnSpc>
              <a:spcBef>
                <a:spcPts val="0"/>
              </a:spcBef>
              <a:spcAft>
                <a:spcPts val="0"/>
              </a:spcAft>
              <a:buClr>
                <a:schemeClr val="accent2"/>
              </a:buClr>
              <a:buSzPct val="100000"/>
              <a:buNone/>
              <a:defRPr sz="2400">
                <a:solidFill>
                  <a:schemeClr val="accent2"/>
                </a:solidFill>
              </a:defRPr>
            </a:lvl5pPr>
            <a:lvl6pPr>
              <a:lnSpc>
                <a:spcPct val="100000"/>
              </a:lnSpc>
              <a:spcBef>
                <a:spcPts val="0"/>
              </a:spcBef>
              <a:spcAft>
                <a:spcPts val="0"/>
              </a:spcAft>
              <a:buClr>
                <a:schemeClr val="accent2"/>
              </a:buClr>
              <a:buSzPct val="100000"/>
              <a:buNone/>
              <a:defRPr sz="2400">
                <a:solidFill>
                  <a:schemeClr val="accent2"/>
                </a:solidFill>
              </a:defRPr>
            </a:lvl6pPr>
            <a:lvl7pPr>
              <a:lnSpc>
                <a:spcPct val="100000"/>
              </a:lnSpc>
              <a:spcBef>
                <a:spcPts val="0"/>
              </a:spcBef>
              <a:spcAft>
                <a:spcPts val="0"/>
              </a:spcAft>
              <a:buClr>
                <a:schemeClr val="accent2"/>
              </a:buClr>
              <a:buSzPct val="100000"/>
              <a:buNone/>
              <a:defRPr sz="2400">
                <a:solidFill>
                  <a:schemeClr val="accent2"/>
                </a:solidFill>
              </a:defRPr>
            </a:lvl7pPr>
            <a:lvl8pPr>
              <a:lnSpc>
                <a:spcPct val="100000"/>
              </a:lnSpc>
              <a:spcBef>
                <a:spcPts val="0"/>
              </a:spcBef>
              <a:spcAft>
                <a:spcPts val="0"/>
              </a:spcAft>
              <a:buClr>
                <a:schemeClr val="accent2"/>
              </a:buClr>
              <a:buSzPct val="100000"/>
              <a:buNone/>
              <a:defRPr sz="2400">
                <a:solidFill>
                  <a:schemeClr val="accent2"/>
                </a:solidFill>
              </a:defRPr>
            </a:lvl8pPr>
            <a:lvl9pPr>
              <a:lnSpc>
                <a:spcPct val="100000"/>
              </a:lnSpc>
              <a:spcBef>
                <a:spcPts val="0"/>
              </a:spcBef>
              <a:spcAft>
                <a:spcPts val="0"/>
              </a:spcAft>
              <a:buClr>
                <a:schemeClr val="accent2"/>
              </a:buClr>
              <a:buSzPct val="100000"/>
              <a:buNone/>
              <a:defRPr sz="2400">
                <a:solidFill>
                  <a:schemeClr val="accent2"/>
                </a:solidFill>
              </a:defRPr>
            </a:lvl9pPr>
          </a:lstStyle>
          <a:p/>
        </p:txBody>
      </p:sp>
      <p:sp>
        <p:nvSpPr>
          <p:cNvPr id="13" name="Shape 13"/>
          <p:cNvSpPr txBox="1"/>
          <p:nvPr>
            <p:ph idx="12" type="sldNum"/>
          </p:nvPr>
        </p:nvSpPr>
        <p:spPr>
          <a:xfrm>
            <a:off x="8472457" y="6217622"/>
            <a:ext cx="548699" cy="524699"/>
          </a:xfrm>
          <a:prstGeom prst="rect">
            <a:avLst/>
          </a:prstGeom>
        </p:spPr>
        <p:txBody>
          <a:bodyPr anchorCtr="0" anchor="ctr" bIns="91425" lIns="91425" rIns="91425" tIns="91425">
            <a:noAutofit/>
          </a:bodyPr>
          <a:lstStyle/>
          <a:p>
            <a:pPr>
              <a:spcBef>
                <a:spcPts val="0"/>
              </a:spcBef>
              <a:buNone/>
            </a:pPr>
            <a:fld id="{00000000-1234-1234-1234-123412341234}" type="slidenum">
              <a:rPr lang="en-US">
                <a:solidFill>
                  <a:schemeClr val="accent1"/>
                </a:solidFill>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8" name="Shape 48"/>
        <p:cNvGrpSpPr/>
        <p:nvPr/>
      </p:nvGrpSpPr>
      <p:grpSpPr>
        <a:xfrm>
          <a:off x="0" y="0"/>
          <a:ext cx="0" cy="0"/>
          <a:chOff x="0" y="0"/>
          <a:chExt cx="0" cy="0"/>
        </a:xfrm>
      </p:grpSpPr>
      <p:sp>
        <p:nvSpPr>
          <p:cNvPr id="49" name="Shape 49"/>
          <p:cNvSpPr txBox="1"/>
          <p:nvPr>
            <p:ph type="title"/>
          </p:nvPr>
        </p:nvSpPr>
        <p:spPr>
          <a:xfrm>
            <a:off x="311700" y="1386200"/>
            <a:ext cx="8520599" cy="2808300"/>
          </a:xfrm>
          <a:prstGeom prst="rect">
            <a:avLst/>
          </a:prstGeom>
        </p:spPr>
        <p:txBody>
          <a:bodyPr anchorCtr="0" anchor="b" bIns="91425" lIns="91425" rIns="91425" tIns="91425"/>
          <a:lstStyle>
            <a:lvl1pPr algn="ctr">
              <a:spcBef>
                <a:spcPts val="0"/>
              </a:spcBef>
              <a:buSzPct val="100000"/>
              <a:defRPr b="1" sz="14000"/>
            </a:lvl1pPr>
            <a:lvl2pPr algn="ctr">
              <a:spcBef>
                <a:spcPts val="0"/>
              </a:spcBef>
              <a:buSzPct val="100000"/>
              <a:defRPr b="1" sz="14000"/>
            </a:lvl2pPr>
            <a:lvl3pPr algn="ctr">
              <a:spcBef>
                <a:spcPts val="0"/>
              </a:spcBef>
              <a:buSzPct val="100000"/>
              <a:defRPr b="1" sz="14000"/>
            </a:lvl3pPr>
            <a:lvl4pPr algn="ctr">
              <a:spcBef>
                <a:spcPts val="0"/>
              </a:spcBef>
              <a:buSzPct val="100000"/>
              <a:defRPr b="1" sz="14000"/>
            </a:lvl4pPr>
            <a:lvl5pPr algn="ctr">
              <a:spcBef>
                <a:spcPts val="0"/>
              </a:spcBef>
              <a:buSzPct val="100000"/>
              <a:defRPr b="1" sz="14000"/>
            </a:lvl5pPr>
            <a:lvl6pPr algn="ctr">
              <a:spcBef>
                <a:spcPts val="0"/>
              </a:spcBef>
              <a:buSzPct val="100000"/>
              <a:defRPr b="1" sz="14000"/>
            </a:lvl6pPr>
            <a:lvl7pPr algn="ctr">
              <a:spcBef>
                <a:spcPts val="0"/>
              </a:spcBef>
              <a:buSzPct val="100000"/>
              <a:defRPr b="1" sz="14000"/>
            </a:lvl7pPr>
            <a:lvl8pPr algn="ctr">
              <a:spcBef>
                <a:spcPts val="0"/>
              </a:spcBef>
              <a:buSzPct val="100000"/>
              <a:defRPr b="1" sz="14000"/>
            </a:lvl8pPr>
            <a:lvl9pPr algn="ctr">
              <a:spcBef>
                <a:spcPts val="0"/>
              </a:spcBef>
              <a:buSzPct val="100000"/>
              <a:defRPr b="1" sz="14000"/>
            </a:lvl9pPr>
          </a:lstStyle>
          <a:p/>
        </p:txBody>
      </p:sp>
      <p:sp>
        <p:nvSpPr>
          <p:cNvPr id="50" name="Shape 50"/>
          <p:cNvSpPr txBox="1"/>
          <p:nvPr>
            <p:ph idx="1" type="body"/>
          </p:nvPr>
        </p:nvSpPr>
        <p:spPr>
          <a:xfrm>
            <a:off x="311700" y="4304566"/>
            <a:ext cx="8520599" cy="1734300"/>
          </a:xfrm>
          <a:prstGeom prst="rect">
            <a:avLst/>
          </a:prstGeom>
        </p:spPr>
        <p:txBody>
          <a:bodyPr anchorCtr="0" anchor="t" bIns="91425" lIns="91425" rIns="91425" tIns="91425"/>
          <a:lstStyle>
            <a:lvl1pPr algn="ctr">
              <a:spcBef>
                <a:spcPts val="0"/>
              </a:spcBef>
              <a:defRPr/>
            </a:lvl1pPr>
            <a:lvl2pPr algn="ctr">
              <a:spcBef>
                <a:spcPts val="0"/>
              </a:spcBef>
              <a:defRPr/>
            </a:lvl2pPr>
            <a:lvl3pPr algn="ctr">
              <a:spcBef>
                <a:spcPts val="0"/>
              </a:spcBef>
              <a:defRPr/>
            </a:lvl3pPr>
            <a:lvl4pPr algn="ctr">
              <a:spcBef>
                <a:spcPts val="0"/>
              </a:spcBef>
              <a:defRPr/>
            </a:lvl4pPr>
            <a:lvl5pPr algn="ctr">
              <a:spcBef>
                <a:spcPts val="0"/>
              </a:spcBef>
              <a:defRPr/>
            </a:lvl5pPr>
            <a:lvl6pPr algn="ctr">
              <a:spcBef>
                <a:spcPts val="0"/>
              </a:spcBef>
              <a:defRPr/>
            </a:lvl6pPr>
            <a:lvl7pPr algn="ctr">
              <a:spcBef>
                <a:spcPts val="0"/>
              </a:spcBef>
              <a:defRPr/>
            </a:lvl7pPr>
            <a:lvl8pPr algn="ctr">
              <a:spcBef>
                <a:spcPts val="0"/>
              </a:spcBef>
              <a:defRPr/>
            </a:lvl8pPr>
            <a:lvl9pPr algn="ctr">
              <a:spcBef>
                <a:spcPts val="0"/>
              </a:spcBef>
              <a:defRPr/>
            </a:lvl9pPr>
          </a:lstStyle>
          <a:p/>
        </p:txBody>
      </p:sp>
      <p:sp>
        <p:nvSpPr>
          <p:cNvPr id="51" name="Shape 51"/>
          <p:cNvSpPr txBox="1"/>
          <p:nvPr>
            <p:ph idx="12" type="sldNum"/>
          </p:nvPr>
        </p:nvSpPr>
        <p:spPr>
          <a:xfrm>
            <a:off x="8472457" y="6217622"/>
            <a:ext cx="548699" cy="524699"/>
          </a:xfrm>
          <a:prstGeom prst="rect">
            <a:avLst/>
          </a:prstGeom>
        </p:spPr>
        <p:txBody>
          <a:bodyPr anchorCtr="0" anchor="ctr" bIns="91425" lIns="91425" rIns="91425" tIns="91425">
            <a:noAutofit/>
          </a:bodyPr>
          <a:lstStyle/>
          <a:p>
            <a:pPr>
              <a:spcBef>
                <a:spcPts val="0"/>
              </a:spcBef>
              <a:buNone/>
            </a:pPr>
            <a:fld id="{00000000-1234-1234-1234-123412341234}" type="slidenum">
              <a:rPr lang="en-US"/>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2" name="Shape 52"/>
        <p:cNvGrpSpPr/>
        <p:nvPr/>
      </p:nvGrpSpPr>
      <p:grpSpPr>
        <a:xfrm>
          <a:off x="0" y="0"/>
          <a:ext cx="0" cy="0"/>
          <a:chOff x="0" y="0"/>
          <a:chExt cx="0" cy="0"/>
        </a:xfrm>
      </p:grpSpPr>
      <p:sp>
        <p:nvSpPr>
          <p:cNvPr id="53" name="Shape 53"/>
          <p:cNvSpPr txBox="1"/>
          <p:nvPr>
            <p:ph idx="12" type="sldNum"/>
          </p:nvPr>
        </p:nvSpPr>
        <p:spPr>
          <a:xfrm>
            <a:off x="8472457" y="6217622"/>
            <a:ext cx="548699" cy="524699"/>
          </a:xfrm>
          <a:prstGeom prst="rect">
            <a:avLst/>
          </a:prstGeom>
        </p:spPr>
        <p:txBody>
          <a:bodyPr anchorCtr="0" anchor="ctr" bIns="91425" lIns="91425" rIns="91425" tIns="91425">
            <a:noAutofit/>
          </a:bodyPr>
          <a:lstStyle/>
          <a:p>
            <a:pPr>
              <a:spcBef>
                <a:spcPts val="0"/>
              </a:spcBef>
              <a:buNone/>
            </a:pPr>
            <a:fld id="{00000000-1234-1234-1234-123412341234}" type="slidenum">
              <a:rPr lang="en-US"/>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54" name="Shape 54"/>
        <p:cNvGrpSpPr/>
        <p:nvPr/>
      </p:nvGrpSpPr>
      <p:grpSpPr>
        <a:xfrm>
          <a:off x="0" y="0"/>
          <a:ext cx="0" cy="0"/>
          <a:chOff x="0" y="0"/>
          <a:chExt cx="0" cy="0"/>
        </a:xfrm>
      </p:grpSpPr>
      <p:sp>
        <p:nvSpPr>
          <p:cNvPr id="55" name="Shape 55"/>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lgn="ctr">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56" name="Shape 56"/>
          <p:cNvSpPr txBox="1"/>
          <p:nvPr>
            <p:ph idx="1" type="body"/>
          </p:nvPr>
        </p:nvSpPr>
        <p:spPr>
          <a:xfrm>
            <a:off x="457200" y="1600200"/>
            <a:ext cx="8229600" cy="4526100"/>
          </a:xfrm>
          <a:prstGeom prst="rect">
            <a:avLst/>
          </a:prstGeom>
          <a:noFill/>
          <a:ln>
            <a:noFill/>
          </a:ln>
        </p:spPr>
        <p:txBody>
          <a:bodyPr anchorCtr="0" anchor="t" bIns="91425" lIns="91425" rIns="91425" tIns="91425"/>
          <a:lstStyle>
            <a:lvl1pPr indent="-139700" marL="342900" rtl="0" algn="l">
              <a:spcBef>
                <a:spcPts val="640"/>
              </a:spcBef>
              <a:buClr>
                <a:schemeClr val="dk1"/>
              </a:buClr>
              <a:buFont typeface="Arial"/>
              <a:buChar char="•"/>
              <a:defRPr sz="3200">
                <a:solidFill>
                  <a:schemeClr val="dk1"/>
                </a:solidFill>
                <a:latin typeface="Calibri"/>
                <a:ea typeface="Calibri"/>
                <a:cs typeface="Calibri"/>
                <a:sym typeface="Calibri"/>
              </a:defRPr>
            </a:lvl1pPr>
            <a:lvl2pPr indent="-107950" marL="742950" rtl="0" algn="l">
              <a:spcBef>
                <a:spcPts val="560"/>
              </a:spcBef>
              <a:buClr>
                <a:schemeClr val="dk1"/>
              </a:buClr>
              <a:buFont typeface="Arial"/>
              <a:buChar char="–"/>
              <a:defRPr sz="2800">
                <a:solidFill>
                  <a:schemeClr val="dk1"/>
                </a:solidFill>
                <a:latin typeface="Calibri"/>
                <a:ea typeface="Calibri"/>
                <a:cs typeface="Calibri"/>
                <a:sym typeface="Calibri"/>
              </a:defRPr>
            </a:lvl2pPr>
            <a:lvl3pPr indent="-76200" marL="1143000" rtl="0" algn="l">
              <a:spcBef>
                <a:spcPts val="480"/>
              </a:spcBef>
              <a:buClr>
                <a:schemeClr val="dk1"/>
              </a:buClr>
              <a:buFont typeface="Arial"/>
              <a:buChar char="•"/>
              <a:defRPr sz="2400">
                <a:solidFill>
                  <a:schemeClr val="dk1"/>
                </a:solidFill>
                <a:latin typeface="Calibri"/>
                <a:ea typeface="Calibri"/>
                <a:cs typeface="Calibri"/>
                <a:sym typeface="Calibri"/>
              </a:defRPr>
            </a:lvl3pPr>
            <a:lvl4pPr indent="-101600" marL="1600200" rtl="0" algn="l">
              <a:spcBef>
                <a:spcPts val="400"/>
              </a:spcBef>
              <a:buClr>
                <a:schemeClr val="dk1"/>
              </a:buClr>
              <a:buFont typeface="Arial"/>
              <a:buChar char="–"/>
              <a:defRPr sz="2000">
                <a:solidFill>
                  <a:schemeClr val="dk1"/>
                </a:solidFill>
                <a:latin typeface="Calibri"/>
                <a:ea typeface="Calibri"/>
                <a:cs typeface="Calibri"/>
                <a:sym typeface="Calibri"/>
              </a:defRPr>
            </a:lvl4pPr>
            <a:lvl5pPr indent="-101600" marL="2057400" rtl="0" algn="l">
              <a:spcBef>
                <a:spcPts val="400"/>
              </a:spcBef>
              <a:buClr>
                <a:schemeClr val="dk1"/>
              </a:buClr>
              <a:buFont typeface="Arial"/>
              <a:buChar char="»"/>
              <a:defRPr sz="2000">
                <a:solidFill>
                  <a:schemeClr val="dk1"/>
                </a:solidFill>
                <a:latin typeface="Calibri"/>
                <a:ea typeface="Calibri"/>
                <a:cs typeface="Calibri"/>
                <a:sym typeface="Calibri"/>
              </a:defRPr>
            </a:lvl5pPr>
            <a:lvl6pPr indent="-101600" marL="2514600" rtl="0" algn="l">
              <a:spcBef>
                <a:spcPts val="400"/>
              </a:spcBef>
              <a:buClr>
                <a:schemeClr val="dk1"/>
              </a:buClr>
              <a:buFont typeface="Arial"/>
              <a:buChar char="•"/>
              <a:defRPr sz="2000">
                <a:solidFill>
                  <a:schemeClr val="dk1"/>
                </a:solidFill>
                <a:latin typeface="Calibri"/>
                <a:ea typeface="Calibri"/>
                <a:cs typeface="Calibri"/>
                <a:sym typeface="Calibri"/>
              </a:defRPr>
            </a:lvl6pPr>
            <a:lvl7pPr indent="-101600" marL="2971800" rtl="0" algn="l">
              <a:spcBef>
                <a:spcPts val="400"/>
              </a:spcBef>
              <a:buClr>
                <a:schemeClr val="dk1"/>
              </a:buClr>
              <a:buFont typeface="Arial"/>
              <a:buChar char="•"/>
              <a:defRPr sz="2000">
                <a:solidFill>
                  <a:schemeClr val="dk1"/>
                </a:solidFill>
                <a:latin typeface="Calibri"/>
                <a:ea typeface="Calibri"/>
                <a:cs typeface="Calibri"/>
                <a:sym typeface="Calibri"/>
              </a:defRPr>
            </a:lvl7pPr>
            <a:lvl8pPr indent="-101600" marL="3429000" rtl="0" algn="l">
              <a:spcBef>
                <a:spcPts val="400"/>
              </a:spcBef>
              <a:buClr>
                <a:schemeClr val="dk1"/>
              </a:buClr>
              <a:buFont typeface="Arial"/>
              <a:buChar char="•"/>
              <a:defRPr sz="2000">
                <a:solidFill>
                  <a:schemeClr val="dk1"/>
                </a:solidFill>
                <a:latin typeface="Calibri"/>
                <a:ea typeface="Calibri"/>
                <a:cs typeface="Calibri"/>
                <a:sym typeface="Calibri"/>
              </a:defRPr>
            </a:lvl8pPr>
            <a:lvl9pPr indent="-101600" marL="3886200" rtl="0" algn="l">
              <a:spcBef>
                <a:spcPts val="400"/>
              </a:spcBef>
              <a:buClr>
                <a:schemeClr val="dk1"/>
              </a:buClr>
              <a:buFont typeface="Arial"/>
              <a:buChar char="•"/>
              <a:defRPr sz="2000">
                <a:solidFill>
                  <a:schemeClr val="dk1"/>
                </a:solidFill>
                <a:latin typeface="Calibri"/>
                <a:ea typeface="Calibri"/>
                <a:cs typeface="Calibri"/>
                <a:sym typeface="Calibri"/>
              </a:defRPr>
            </a:lvl9pPr>
          </a:lstStyle>
          <a:p/>
        </p:txBody>
      </p:sp>
      <p:sp>
        <p:nvSpPr>
          <p:cNvPr id="57" name="Shape 57"/>
          <p:cNvSpPr txBox="1"/>
          <p:nvPr>
            <p:ph idx="10" type="dt"/>
          </p:nvPr>
        </p:nvSpPr>
        <p:spPr>
          <a:xfrm>
            <a:off x="457200" y="6356350"/>
            <a:ext cx="2133599" cy="365099"/>
          </a:xfrm>
          <a:prstGeom prst="rect">
            <a:avLst/>
          </a:prstGeom>
          <a:noFill/>
          <a:ln>
            <a:noFill/>
          </a:ln>
        </p:spPr>
        <p:txBody>
          <a:bodyPr anchorCtr="0" anchor="ctr" bIns="91425" lIns="91425" rIns="91425" tIns="91425"/>
          <a:lstStyle>
            <a:lvl1pPr indent="0" marL="0" marR="0" rtl="0" algn="l">
              <a:spcBef>
                <a:spcPts val="0"/>
              </a:spcBef>
              <a:defRPr b="0" baseline="0" i="0" sz="1200" u="none" cap="none" strike="noStrike">
                <a:solidFill>
                  <a:srgbClr val="888888"/>
                </a:solidFill>
                <a:latin typeface="Calibri"/>
                <a:ea typeface="Calibri"/>
                <a:cs typeface="Calibri"/>
                <a:sym typeface="Calibri"/>
              </a:defRPr>
            </a:lvl1pPr>
            <a:lvl2pPr indent="0" marL="457200" marR="0" rtl="0" algn="l">
              <a:spcBef>
                <a:spcPts val="0"/>
              </a:spcBef>
              <a:defRPr b="0" baseline="0" i="0" sz="1800" u="none" cap="none" strike="noStrike">
                <a:solidFill>
                  <a:schemeClr val="dk1"/>
                </a:solidFill>
                <a:latin typeface="Calibri"/>
                <a:ea typeface="Calibri"/>
                <a:cs typeface="Calibri"/>
                <a:sym typeface="Calibri"/>
              </a:defRPr>
            </a:lvl2pPr>
            <a:lvl3pPr indent="0" marL="914400" marR="0" rtl="0" algn="l">
              <a:spcBef>
                <a:spcPts val="0"/>
              </a:spcBef>
              <a:defRPr b="0" baseline="0" i="0" sz="1800" u="none" cap="none" strike="noStrike">
                <a:solidFill>
                  <a:schemeClr val="dk1"/>
                </a:solidFill>
                <a:latin typeface="Calibri"/>
                <a:ea typeface="Calibri"/>
                <a:cs typeface="Calibri"/>
                <a:sym typeface="Calibri"/>
              </a:defRPr>
            </a:lvl3pPr>
            <a:lvl4pPr indent="0" marL="1371600" marR="0" rtl="0" algn="l">
              <a:spcBef>
                <a:spcPts val="0"/>
              </a:spcBef>
              <a:defRPr b="0" baseline="0" i="0" sz="1800" u="none" cap="none" strike="noStrike">
                <a:solidFill>
                  <a:schemeClr val="dk1"/>
                </a:solidFill>
                <a:latin typeface="Calibri"/>
                <a:ea typeface="Calibri"/>
                <a:cs typeface="Calibri"/>
                <a:sym typeface="Calibri"/>
              </a:defRPr>
            </a:lvl4pPr>
            <a:lvl5pPr indent="0" marL="1828800" marR="0" rtl="0" algn="l">
              <a:spcBef>
                <a:spcPts val="0"/>
              </a:spcBef>
              <a:defRPr b="0" baseline="0" i="0" sz="1800" u="none" cap="none" strike="noStrike">
                <a:solidFill>
                  <a:schemeClr val="dk1"/>
                </a:solidFill>
                <a:latin typeface="Calibri"/>
                <a:ea typeface="Calibri"/>
                <a:cs typeface="Calibri"/>
                <a:sym typeface="Calibri"/>
              </a:defRPr>
            </a:lvl5pPr>
            <a:lvl6pPr indent="0" marL="2286000" marR="0" rtl="0" algn="l">
              <a:spcBef>
                <a:spcPts val="0"/>
              </a:spcBef>
              <a:defRPr b="0" baseline="0" i="0" sz="1800" u="none" cap="none" strike="noStrike">
                <a:solidFill>
                  <a:schemeClr val="dk1"/>
                </a:solidFill>
                <a:latin typeface="Calibri"/>
                <a:ea typeface="Calibri"/>
                <a:cs typeface="Calibri"/>
                <a:sym typeface="Calibri"/>
              </a:defRPr>
            </a:lvl6pPr>
            <a:lvl7pPr indent="0" marL="2743200" marR="0" rtl="0" algn="l">
              <a:spcBef>
                <a:spcPts val="0"/>
              </a:spcBef>
              <a:defRPr b="0" baseline="0" i="0" sz="1800" u="none" cap="none" strike="noStrike">
                <a:solidFill>
                  <a:schemeClr val="dk1"/>
                </a:solidFill>
                <a:latin typeface="Calibri"/>
                <a:ea typeface="Calibri"/>
                <a:cs typeface="Calibri"/>
                <a:sym typeface="Calibri"/>
              </a:defRPr>
            </a:lvl7pPr>
            <a:lvl8pPr indent="0" marL="3200400" marR="0" rtl="0" algn="l">
              <a:spcBef>
                <a:spcPts val="0"/>
              </a:spcBef>
              <a:defRPr b="0" baseline="0" i="0" sz="1800" u="none" cap="none" strike="noStrike">
                <a:solidFill>
                  <a:schemeClr val="dk1"/>
                </a:solidFill>
                <a:latin typeface="Calibri"/>
                <a:ea typeface="Calibri"/>
                <a:cs typeface="Calibri"/>
                <a:sym typeface="Calibri"/>
              </a:defRPr>
            </a:lvl8pPr>
            <a:lvl9pPr indent="0" marL="3657600" marR="0" rtl="0" algn="l">
              <a:spcBef>
                <a:spcPts val="0"/>
              </a:spcBef>
              <a:defRPr b="0" baseline="0" i="0" sz="1800" u="none" cap="none" strike="noStrike">
                <a:solidFill>
                  <a:schemeClr val="dk1"/>
                </a:solidFill>
                <a:latin typeface="Calibri"/>
                <a:ea typeface="Calibri"/>
                <a:cs typeface="Calibri"/>
                <a:sym typeface="Calibri"/>
              </a:defRPr>
            </a:lvl9pPr>
          </a:lstStyle>
          <a:p/>
        </p:txBody>
      </p:sp>
      <p:sp>
        <p:nvSpPr>
          <p:cNvPr id="58" name="Shape 58"/>
          <p:cNvSpPr txBox="1"/>
          <p:nvPr>
            <p:ph idx="11" type="ftr"/>
          </p:nvPr>
        </p:nvSpPr>
        <p:spPr>
          <a:xfrm>
            <a:off x="3124200" y="6356350"/>
            <a:ext cx="2895600" cy="365099"/>
          </a:xfrm>
          <a:prstGeom prst="rect">
            <a:avLst/>
          </a:prstGeom>
          <a:noFill/>
          <a:ln>
            <a:noFill/>
          </a:ln>
        </p:spPr>
        <p:txBody>
          <a:bodyPr anchorCtr="0" anchor="ctr" bIns="91425" lIns="91425" rIns="91425" tIns="91425"/>
          <a:lstStyle>
            <a:lvl1pPr indent="0" marL="0" marR="0" rtl="0" algn="ctr">
              <a:spcBef>
                <a:spcPts val="0"/>
              </a:spcBef>
              <a:defRPr b="0" baseline="0" i="0" sz="1200" u="none" cap="none" strike="noStrike">
                <a:solidFill>
                  <a:srgbClr val="888888"/>
                </a:solidFill>
                <a:latin typeface="Calibri"/>
                <a:ea typeface="Calibri"/>
                <a:cs typeface="Calibri"/>
                <a:sym typeface="Calibri"/>
              </a:defRPr>
            </a:lvl1pPr>
            <a:lvl2pPr indent="0" marL="457200" marR="0" rtl="0" algn="l">
              <a:spcBef>
                <a:spcPts val="0"/>
              </a:spcBef>
              <a:defRPr b="0" baseline="0" i="0" sz="1800" u="none" cap="none" strike="noStrike">
                <a:solidFill>
                  <a:schemeClr val="dk1"/>
                </a:solidFill>
                <a:latin typeface="Calibri"/>
                <a:ea typeface="Calibri"/>
                <a:cs typeface="Calibri"/>
                <a:sym typeface="Calibri"/>
              </a:defRPr>
            </a:lvl2pPr>
            <a:lvl3pPr indent="0" marL="914400" marR="0" rtl="0" algn="l">
              <a:spcBef>
                <a:spcPts val="0"/>
              </a:spcBef>
              <a:defRPr b="0" baseline="0" i="0" sz="1800" u="none" cap="none" strike="noStrike">
                <a:solidFill>
                  <a:schemeClr val="dk1"/>
                </a:solidFill>
                <a:latin typeface="Calibri"/>
                <a:ea typeface="Calibri"/>
                <a:cs typeface="Calibri"/>
                <a:sym typeface="Calibri"/>
              </a:defRPr>
            </a:lvl3pPr>
            <a:lvl4pPr indent="0" marL="1371600" marR="0" rtl="0" algn="l">
              <a:spcBef>
                <a:spcPts val="0"/>
              </a:spcBef>
              <a:defRPr b="0" baseline="0" i="0" sz="1800" u="none" cap="none" strike="noStrike">
                <a:solidFill>
                  <a:schemeClr val="dk1"/>
                </a:solidFill>
                <a:latin typeface="Calibri"/>
                <a:ea typeface="Calibri"/>
                <a:cs typeface="Calibri"/>
                <a:sym typeface="Calibri"/>
              </a:defRPr>
            </a:lvl4pPr>
            <a:lvl5pPr indent="0" marL="1828800" marR="0" rtl="0" algn="l">
              <a:spcBef>
                <a:spcPts val="0"/>
              </a:spcBef>
              <a:defRPr b="0" baseline="0" i="0" sz="1800" u="none" cap="none" strike="noStrike">
                <a:solidFill>
                  <a:schemeClr val="dk1"/>
                </a:solidFill>
                <a:latin typeface="Calibri"/>
                <a:ea typeface="Calibri"/>
                <a:cs typeface="Calibri"/>
                <a:sym typeface="Calibri"/>
              </a:defRPr>
            </a:lvl5pPr>
            <a:lvl6pPr indent="0" marL="2286000" marR="0" rtl="0" algn="l">
              <a:spcBef>
                <a:spcPts val="0"/>
              </a:spcBef>
              <a:defRPr b="0" baseline="0" i="0" sz="1800" u="none" cap="none" strike="noStrike">
                <a:solidFill>
                  <a:schemeClr val="dk1"/>
                </a:solidFill>
                <a:latin typeface="Calibri"/>
                <a:ea typeface="Calibri"/>
                <a:cs typeface="Calibri"/>
                <a:sym typeface="Calibri"/>
              </a:defRPr>
            </a:lvl6pPr>
            <a:lvl7pPr indent="0" marL="2743200" marR="0" rtl="0" algn="l">
              <a:spcBef>
                <a:spcPts val="0"/>
              </a:spcBef>
              <a:defRPr b="0" baseline="0" i="0" sz="1800" u="none" cap="none" strike="noStrike">
                <a:solidFill>
                  <a:schemeClr val="dk1"/>
                </a:solidFill>
                <a:latin typeface="Calibri"/>
                <a:ea typeface="Calibri"/>
                <a:cs typeface="Calibri"/>
                <a:sym typeface="Calibri"/>
              </a:defRPr>
            </a:lvl7pPr>
            <a:lvl8pPr indent="0" marL="3200400" marR="0" rtl="0" algn="l">
              <a:spcBef>
                <a:spcPts val="0"/>
              </a:spcBef>
              <a:defRPr b="0" baseline="0" i="0" sz="1800" u="none" cap="none" strike="noStrike">
                <a:solidFill>
                  <a:schemeClr val="dk1"/>
                </a:solidFill>
                <a:latin typeface="Calibri"/>
                <a:ea typeface="Calibri"/>
                <a:cs typeface="Calibri"/>
                <a:sym typeface="Calibri"/>
              </a:defRPr>
            </a:lvl8pPr>
            <a:lvl9pPr indent="0" marL="3657600" marR="0" rtl="0" algn="l">
              <a:spcBef>
                <a:spcPts val="0"/>
              </a:spcBef>
              <a:defRPr b="0" baseline="0" i="0" sz="1800" u="none" cap="none" strike="noStrike">
                <a:solidFill>
                  <a:schemeClr val="dk1"/>
                </a:solidFill>
                <a:latin typeface="Calibri"/>
                <a:ea typeface="Calibri"/>
                <a:cs typeface="Calibri"/>
                <a:sym typeface="Calibri"/>
              </a:defRPr>
            </a:lvl9pPr>
          </a:lstStyle>
          <a:p/>
        </p:txBody>
      </p:sp>
      <p:sp>
        <p:nvSpPr>
          <p:cNvPr id="59" name="Shape 59"/>
          <p:cNvSpPr txBox="1"/>
          <p:nvPr>
            <p:ph idx="12" type="sldNum"/>
          </p:nvPr>
        </p:nvSpPr>
        <p:spPr>
          <a:xfrm>
            <a:off x="6553200" y="6356350"/>
            <a:ext cx="2133599" cy="365099"/>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Title">
    <p:bg>
      <p:bgPr>
        <a:solidFill>
          <a:schemeClr val="dk1"/>
        </a:solidFill>
      </p:bgPr>
    </p:bg>
    <p:spTree>
      <p:nvGrpSpPr>
        <p:cNvPr id="14" name="Shape 14"/>
        <p:cNvGrpSpPr/>
        <p:nvPr/>
      </p:nvGrpSpPr>
      <p:grpSpPr>
        <a:xfrm>
          <a:off x="0" y="0"/>
          <a:ext cx="0" cy="0"/>
          <a:chOff x="0" y="0"/>
          <a:chExt cx="0" cy="0"/>
        </a:xfrm>
      </p:grpSpPr>
      <p:cxnSp>
        <p:nvCxnSpPr>
          <p:cNvPr id="15" name="Shape 15"/>
          <p:cNvCxnSpPr/>
          <p:nvPr/>
        </p:nvCxnSpPr>
        <p:spPr>
          <a:xfrm>
            <a:off x="641934" y="4796666"/>
            <a:ext cx="390299" cy="0"/>
          </a:xfrm>
          <a:prstGeom prst="straightConnector1">
            <a:avLst/>
          </a:prstGeom>
          <a:noFill/>
          <a:ln cap="flat" cmpd="sng" w="28575">
            <a:solidFill>
              <a:schemeClr val="lt2"/>
            </a:solidFill>
            <a:prstDash val="solid"/>
            <a:round/>
            <a:headEnd len="med" w="med" type="none"/>
            <a:tailEnd len="med" w="med" type="none"/>
          </a:ln>
        </p:spPr>
      </p:cxnSp>
      <p:sp>
        <p:nvSpPr>
          <p:cNvPr id="16" name="Shape 16"/>
          <p:cNvSpPr txBox="1"/>
          <p:nvPr>
            <p:ph type="title"/>
          </p:nvPr>
        </p:nvSpPr>
        <p:spPr>
          <a:xfrm>
            <a:off x="512700" y="2524400"/>
            <a:ext cx="8118599" cy="2030400"/>
          </a:xfrm>
          <a:prstGeom prst="rect">
            <a:avLst/>
          </a:prstGeom>
        </p:spPr>
        <p:txBody>
          <a:bodyPr anchorCtr="0" anchor="b" bIns="91425" lIns="91425" rIns="91425" tIns="91425"/>
          <a:lstStyle>
            <a:lvl1pPr>
              <a:spcBef>
                <a:spcPts val="0"/>
              </a:spcBef>
              <a:buClr>
                <a:schemeClr val="accent1"/>
              </a:buClr>
              <a:buSzPct val="100000"/>
              <a:defRPr sz="6000">
                <a:solidFill>
                  <a:schemeClr val="accent1"/>
                </a:solidFill>
              </a:defRPr>
            </a:lvl1pPr>
            <a:lvl2pPr>
              <a:spcBef>
                <a:spcPts val="0"/>
              </a:spcBef>
              <a:buClr>
                <a:schemeClr val="accent1"/>
              </a:buClr>
              <a:buSzPct val="100000"/>
              <a:defRPr sz="6000">
                <a:solidFill>
                  <a:schemeClr val="accent1"/>
                </a:solidFill>
              </a:defRPr>
            </a:lvl2pPr>
            <a:lvl3pPr>
              <a:spcBef>
                <a:spcPts val="0"/>
              </a:spcBef>
              <a:buClr>
                <a:schemeClr val="accent1"/>
              </a:buClr>
              <a:buSzPct val="100000"/>
              <a:defRPr sz="6000">
                <a:solidFill>
                  <a:schemeClr val="accent1"/>
                </a:solidFill>
              </a:defRPr>
            </a:lvl3pPr>
            <a:lvl4pPr>
              <a:spcBef>
                <a:spcPts val="0"/>
              </a:spcBef>
              <a:buClr>
                <a:schemeClr val="accent1"/>
              </a:buClr>
              <a:buSzPct val="100000"/>
              <a:defRPr sz="6000">
                <a:solidFill>
                  <a:schemeClr val="accent1"/>
                </a:solidFill>
              </a:defRPr>
            </a:lvl4pPr>
            <a:lvl5pPr>
              <a:spcBef>
                <a:spcPts val="0"/>
              </a:spcBef>
              <a:buClr>
                <a:schemeClr val="accent1"/>
              </a:buClr>
              <a:buSzPct val="100000"/>
              <a:defRPr sz="6000">
                <a:solidFill>
                  <a:schemeClr val="accent1"/>
                </a:solidFill>
              </a:defRPr>
            </a:lvl5pPr>
            <a:lvl6pPr>
              <a:spcBef>
                <a:spcPts val="0"/>
              </a:spcBef>
              <a:buClr>
                <a:schemeClr val="accent1"/>
              </a:buClr>
              <a:buSzPct val="100000"/>
              <a:defRPr sz="6000">
                <a:solidFill>
                  <a:schemeClr val="accent1"/>
                </a:solidFill>
              </a:defRPr>
            </a:lvl6pPr>
            <a:lvl7pPr>
              <a:spcBef>
                <a:spcPts val="0"/>
              </a:spcBef>
              <a:buClr>
                <a:schemeClr val="accent1"/>
              </a:buClr>
              <a:buSzPct val="100000"/>
              <a:defRPr sz="6000">
                <a:solidFill>
                  <a:schemeClr val="accent1"/>
                </a:solidFill>
              </a:defRPr>
            </a:lvl7pPr>
            <a:lvl8pPr>
              <a:spcBef>
                <a:spcPts val="0"/>
              </a:spcBef>
              <a:buClr>
                <a:schemeClr val="accent1"/>
              </a:buClr>
              <a:buSzPct val="100000"/>
              <a:defRPr sz="6000">
                <a:solidFill>
                  <a:schemeClr val="accent1"/>
                </a:solidFill>
              </a:defRPr>
            </a:lvl8pPr>
            <a:lvl9pPr>
              <a:spcBef>
                <a:spcPts val="0"/>
              </a:spcBef>
              <a:buClr>
                <a:schemeClr val="accent1"/>
              </a:buClr>
              <a:buSzPct val="100000"/>
              <a:defRPr sz="6000">
                <a:solidFill>
                  <a:schemeClr val="accent1"/>
                </a:solidFill>
              </a:defRPr>
            </a:lvl9pPr>
          </a:lstStyle>
          <a:p/>
        </p:txBody>
      </p:sp>
      <p:sp>
        <p:nvSpPr>
          <p:cNvPr id="17" name="Shape 17"/>
          <p:cNvSpPr txBox="1"/>
          <p:nvPr>
            <p:ph idx="12" type="sldNum"/>
          </p:nvPr>
        </p:nvSpPr>
        <p:spPr>
          <a:xfrm>
            <a:off x="8472457" y="6217622"/>
            <a:ext cx="548699" cy="524699"/>
          </a:xfrm>
          <a:prstGeom prst="rect">
            <a:avLst/>
          </a:prstGeom>
        </p:spPr>
        <p:txBody>
          <a:bodyPr anchorCtr="0" anchor="ctr" bIns="91425" lIns="91425" rIns="91425" tIns="91425">
            <a:noAutofit/>
          </a:bodyPr>
          <a:lstStyle/>
          <a:p>
            <a:pPr>
              <a:spcBef>
                <a:spcPts val="0"/>
              </a:spcBef>
              <a:buNone/>
            </a:pPr>
            <a:fld id="{00000000-1234-1234-1234-123412341234}" type="slidenum">
              <a:rPr lang="en-US">
                <a:solidFill>
                  <a:schemeClr val="accent1"/>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8" name="Shape 18"/>
        <p:cNvGrpSpPr/>
        <p:nvPr/>
      </p:nvGrpSpPr>
      <p:grpSpPr>
        <a:xfrm>
          <a:off x="0" y="0"/>
          <a:ext cx="0" cy="0"/>
          <a:chOff x="0" y="0"/>
          <a:chExt cx="0" cy="0"/>
        </a:xfrm>
      </p:grpSpPr>
      <p:sp>
        <p:nvSpPr>
          <p:cNvPr id="19" name="Shape 19"/>
          <p:cNvSpPr/>
          <p:nvPr/>
        </p:nvSpPr>
        <p:spPr>
          <a:xfrm>
            <a:off x="0" y="6727600"/>
            <a:ext cx="9144000" cy="130499"/>
          </a:xfrm>
          <a:prstGeom prst="rect">
            <a:avLst/>
          </a:prstGeom>
          <a:solidFill>
            <a:schemeClr val="lt2"/>
          </a:solidFill>
          <a:ln>
            <a:noFill/>
          </a:ln>
        </p:spPr>
        <p:txBody>
          <a:bodyPr anchorCtr="0" anchor="ctr" bIns="91425" lIns="91425" rIns="91425" tIns="91425">
            <a:noAutofit/>
          </a:bodyPr>
          <a:lstStyle/>
          <a:p>
            <a:pPr>
              <a:spcBef>
                <a:spcPts val="0"/>
              </a:spcBef>
              <a:buNone/>
            </a:pPr>
            <a:r>
              <a:t/>
            </a:r>
            <a:endParaRPr/>
          </a:p>
        </p:txBody>
      </p:sp>
      <p:sp>
        <p:nvSpPr>
          <p:cNvPr id="20" name="Shape 20"/>
          <p:cNvSpPr txBox="1"/>
          <p:nvPr>
            <p:ph type="title"/>
          </p:nvPr>
        </p:nvSpPr>
        <p:spPr>
          <a:xfrm>
            <a:off x="311700" y="593366"/>
            <a:ext cx="8520599" cy="817500"/>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1" name="Shape 21"/>
          <p:cNvSpPr txBox="1"/>
          <p:nvPr>
            <p:ph idx="1" type="body"/>
          </p:nvPr>
        </p:nvSpPr>
        <p:spPr>
          <a:xfrm>
            <a:off x="311700" y="1562133"/>
            <a:ext cx="8520599" cy="45296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2" name="Shape 22"/>
          <p:cNvSpPr txBox="1"/>
          <p:nvPr>
            <p:ph idx="12" type="sldNum"/>
          </p:nvPr>
        </p:nvSpPr>
        <p:spPr>
          <a:xfrm>
            <a:off x="8472457" y="6217622"/>
            <a:ext cx="548699" cy="524699"/>
          </a:xfrm>
          <a:prstGeom prst="rect">
            <a:avLst/>
          </a:prstGeom>
        </p:spPr>
        <p:txBody>
          <a:bodyPr anchorCtr="0" anchor="ctr" bIns="91425" lIns="91425" rIns="91425" tIns="91425">
            <a:noAutofit/>
          </a:bodyPr>
          <a:lstStyle/>
          <a:p>
            <a:pPr>
              <a:spcBef>
                <a:spcPts val="0"/>
              </a:spcBef>
              <a:buNone/>
            </a:pPr>
            <a:fld id="{00000000-1234-1234-1234-123412341234}" type="slidenum">
              <a:rPr lang="en-US"/>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3" name="Shape 23"/>
        <p:cNvGrpSpPr/>
        <p:nvPr/>
      </p:nvGrpSpPr>
      <p:grpSpPr>
        <a:xfrm>
          <a:off x="0" y="0"/>
          <a:ext cx="0" cy="0"/>
          <a:chOff x="0" y="0"/>
          <a:chExt cx="0" cy="0"/>
        </a:xfrm>
      </p:grpSpPr>
      <p:sp>
        <p:nvSpPr>
          <p:cNvPr id="24" name="Shape 24"/>
          <p:cNvSpPr txBox="1"/>
          <p:nvPr>
            <p:ph type="title"/>
          </p:nvPr>
        </p:nvSpPr>
        <p:spPr>
          <a:xfrm>
            <a:off x="311700" y="593366"/>
            <a:ext cx="8520599" cy="817500"/>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5" name="Shape 25"/>
          <p:cNvSpPr txBox="1"/>
          <p:nvPr>
            <p:ph idx="1" type="body"/>
          </p:nvPr>
        </p:nvSpPr>
        <p:spPr>
          <a:xfrm>
            <a:off x="311700" y="1562233"/>
            <a:ext cx="3999899" cy="4529699"/>
          </a:xfrm>
          <a:prstGeom prst="rect">
            <a:avLst/>
          </a:prstGeom>
        </p:spPr>
        <p:txBody>
          <a:bodyPr anchorCtr="0" anchor="t" bIns="91425" lIns="91425" rIns="91425" tIns="91425"/>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p:txBody>
      </p:sp>
      <p:sp>
        <p:nvSpPr>
          <p:cNvPr id="26" name="Shape 26"/>
          <p:cNvSpPr txBox="1"/>
          <p:nvPr>
            <p:ph idx="2" type="body"/>
          </p:nvPr>
        </p:nvSpPr>
        <p:spPr>
          <a:xfrm>
            <a:off x="4832400" y="1562233"/>
            <a:ext cx="3999899" cy="4529699"/>
          </a:xfrm>
          <a:prstGeom prst="rect">
            <a:avLst/>
          </a:prstGeom>
        </p:spPr>
        <p:txBody>
          <a:bodyPr anchorCtr="0" anchor="t" bIns="91425" lIns="91425" rIns="91425" tIns="91425"/>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p:txBody>
      </p:sp>
      <p:sp>
        <p:nvSpPr>
          <p:cNvPr id="27" name="Shape 27"/>
          <p:cNvSpPr txBox="1"/>
          <p:nvPr>
            <p:ph idx="12" type="sldNum"/>
          </p:nvPr>
        </p:nvSpPr>
        <p:spPr>
          <a:xfrm>
            <a:off x="8472457" y="6217622"/>
            <a:ext cx="548699" cy="524699"/>
          </a:xfrm>
          <a:prstGeom prst="rect">
            <a:avLst/>
          </a:prstGeom>
        </p:spPr>
        <p:txBody>
          <a:bodyPr anchorCtr="0" anchor="ctr" bIns="91425" lIns="91425" rIns="91425" tIns="91425">
            <a:noAutofit/>
          </a:bodyPr>
          <a:lstStyle/>
          <a:p>
            <a:pPr>
              <a:spcBef>
                <a:spcPts val="0"/>
              </a:spcBef>
              <a:buNone/>
            </a:pPr>
            <a:fld id="{00000000-1234-1234-1234-123412341234}" type="slidenum">
              <a:rPr lang="en-US"/>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8" name="Shape 28"/>
        <p:cNvGrpSpPr/>
        <p:nvPr/>
      </p:nvGrpSpPr>
      <p:grpSpPr>
        <a:xfrm>
          <a:off x="0" y="0"/>
          <a:ext cx="0" cy="0"/>
          <a:chOff x="0" y="0"/>
          <a:chExt cx="0" cy="0"/>
        </a:xfrm>
      </p:grpSpPr>
      <p:sp>
        <p:nvSpPr>
          <p:cNvPr id="29" name="Shape 29"/>
          <p:cNvSpPr txBox="1"/>
          <p:nvPr>
            <p:ph type="title"/>
          </p:nvPr>
        </p:nvSpPr>
        <p:spPr>
          <a:xfrm>
            <a:off x="311700" y="593366"/>
            <a:ext cx="8520599" cy="817500"/>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30" name="Shape 30"/>
          <p:cNvSpPr txBox="1"/>
          <p:nvPr>
            <p:ph idx="12" type="sldNum"/>
          </p:nvPr>
        </p:nvSpPr>
        <p:spPr>
          <a:xfrm>
            <a:off x="8472457" y="6217622"/>
            <a:ext cx="548699" cy="524699"/>
          </a:xfrm>
          <a:prstGeom prst="rect">
            <a:avLst/>
          </a:prstGeom>
        </p:spPr>
        <p:txBody>
          <a:bodyPr anchorCtr="0" anchor="ctr" bIns="91425" lIns="91425" rIns="91425" tIns="91425">
            <a:noAutofit/>
          </a:bodyPr>
          <a:lstStyle/>
          <a:p>
            <a:pPr>
              <a:spcBef>
                <a:spcPts val="0"/>
              </a:spcBef>
              <a:buNone/>
            </a:pPr>
            <a:fld id="{00000000-1234-1234-1234-123412341234}" type="slidenum">
              <a:rPr lang="en-US"/>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1" name="Shape 31"/>
        <p:cNvGrpSpPr/>
        <p:nvPr/>
      </p:nvGrpSpPr>
      <p:grpSpPr>
        <a:xfrm>
          <a:off x="0" y="0"/>
          <a:ext cx="0" cy="0"/>
          <a:chOff x="0" y="0"/>
          <a:chExt cx="0" cy="0"/>
        </a:xfrm>
      </p:grpSpPr>
      <p:sp>
        <p:nvSpPr>
          <p:cNvPr id="32" name="Shape 32"/>
          <p:cNvSpPr txBox="1"/>
          <p:nvPr>
            <p:ph type="title"/>
          </p:nvPr>
        </p:nvSpPr>
        <p:spPr>
          <a:xfrm>
            <a:off x="311700" y="740800"/>
            <a:ext cx="2807999" cy="1007700"/>
          </a:xfrm>
          <a:prstGeom prst="rect">
            <a:avLst/>
          </a:prstGeom>
        </p:spPr>
        <p:txBody>
          <a:bodyPr anchorCtr="0" anchor="b" bIns="91425" lIns="91425" rIns="91425" tIns="91425"/>
          <a:lstStyle>
            <a:lvl1pPr>
              <a:spcBef>
                <a:spcPts val="0"/>
              </a:spcBef>
              <a:buSzPct val="100000"/>
              <a:defRPr sz="2400"/>
            </a:lvl1pPr>
            <a:lvl2pPr>
              <a:spcBef>
                <a:spcPts val="0"/>
              </a:spcBef>
              <a:buSzPct val="100000"/>
              <a:defRPr sz="2400"/>
            </a:lvl2pPr>
            <a:lvl3pPr>
              <a:spcBef>
                <a:spcPts val="0"/>
              </a:spcBef>
              <a:buSzPct val="100000"/>
              <a:defRPr sz="2400"/>
            </a:lvl3pPr>
            <a:lvl4pPr>
              <a:spcBef>
                <a:spcPts val="0"/>
              </a:spcBef>
              <a:buSzPct val="100000"/>
              <a:defRPr sz="2400"/>
            </a:lvl4pPr>
            <a:lvl5pPr>
              <a:spcBef>
                <a:spcPts val="0"/>
              </a:spcBef>
              <a:buSzPct val="100000"/>
              <a:defRPr sz="2400"/>
            </a:lvl5pPr>
            <a:lvl6pPr>
              <a:spcBef>
                <a:spcPts val="0"/>
              </a:spcBef>
              <a:buSzPct val="100000"/>
              <a:defRPr sz="2400"/>
            </a:lvl6pPr>
            <a:lvl7pPr>
              <a:spcBef>
                <a:spcPts val="0"/>
              </a:spcBef>
              <a:buSzPct val="100000"/>
              <a:defRPr sz="2400"/>
            </a:lvl7pPr>
            <a:lvl8pPr>
              <a:spcBef>
                <a:spcPts val="0"/>
              </a:spcBef>
              <a:buSzPct val="100000"/>
              <a:defRPr sz="2400"/>
            </a:lvl8pPr>
            <a:lvl9pPr>
              <a:spcBef>
                <a:spcPts val="0"/>
              </a:spcBef>
              <a:buSzPct val="100000"/>
              <a:defRPr sz="2400"/>
            </a:lvl9pPr>
          </a:lstStyle>
          <a:p/>
        </p:txBody>
      </p:sp>
      <p:sp>
        <p:nvSpPr>
          <p:cNvPr id="33" name="Shape 33"/>
          <p:cNvSpPr txBox="1"/>
          <p:nvPr>
            <p:ph idx="1" type="body"/>
          </p:nvPr>
        </p:nvSpPr>
        <p:spPr>
          <a:xfrm>
            <a:off x="311700" y="1852800"/>
            <a:ext cx="2807999" cy="4239300"/>
          </a:xfrm>
          <a:prstGeom prst="rect">
            <a:avLst/>
          </a:prstGeom>
        </p:spPr>
        <p:txBody>
          <a:bodyPr anchorCtr="0" anchor="t" bIns="91425" lIns="91425" rIns="91425" tIns="91425"/>
          <a:lstStyle>
            <a:lvl1pPr>
              <a:spcBef>
                <a:spcPts val="0"/>
              </a:spcBef>
              <a:buSzPct val="100000"/>
              <a:defRPr sz="12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p:txBody>
      </p:sp>
      <p:sp>
        <p:nvSpPr>
          <p:cNvPr id="34" name="Shape 34"/>
          <p:cNvSpPr txBox="1"/>
          <p:nvPr>
            <p:ph idx="12" type="sldNum"/>
          </p:nvPr>
        </p:nvSpPr>
        <p:spPr>
          <a:xfrm>
            <a:off x="8472457" y="6217622"/>
            <a:ext cx="548699" cy="524699"/>
          </a:xfrm>
          <a:prstGeom prst="rect">
            <a:avLst/>
          </a:prstGeom>
        </p:spPr>
        <p:txBody>
          <a:bodyPr anchorCtr="0" anchor="ctr" bIns="91425" lIns="91425" rIns="91425" tIns="91425">
            <a:noAutofit/>
          </a:bodyPr>
          <a:lstStyle/>
          <a:p>
            <a:pPr>
              <a:spcBef>
                <a:spcPts val="0"/>
              </a:spcBef>
              <a:buNone/>
            </a:pPr>
            <a:fld id="{00000000-1234-1234-1234-123412341234}" type="slidenum">
              <a:rPr lang="en-US"/>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lt2"/>
        </a:solidFill>
      </p:bgPr>
    </p:bg>
    <p:spTree>
      <p:nvGrpSpPr>
        <p:cNvPr id="35" name="Shape 35"/>
        <p:cNvGrpSpPr/>
        <p:nvPr/>
      </p:nvGrpSpPr>
      <p:grpSpPr>
        <a:xfrm>
          <a:off x="0" y="0"/>
          <a:ext cx="0" cy="0"/>
          <a:chOff x="0" y="0"/>
          <a:chExt cx="0" cy="0"/>
        </a:xfrm>
      </p:grpSpPr>
      <p:sp>
        <p:nvSpPr>
          <p:cNvPr id="36" name="Shape 36"/>
          <p:cNvSpPr txBox="1"/>
          <p:nvPr>
            <p:ph type="title"/>
          </p:nvPr>
        </p:nvSpPr>
        <p:spPr>
          <a:xfrm>
            <a:off x="490250" y="701800"/>
            <a:ext cx="5604000" cy="5454299"/>
          </a:xfrm>
          <a:prstGeom prst="rect">
            <a:avLst/>
          </a:prstGeom>
        </p:spPr>
        <p:txBody>
          <a:bodyPr anchorCtr="0" anchor="ctr" bIns="91425" lIns="91425" rIns="91425" tIns="91425"/>
          <a:lstStyle>
            <a:lvl1pPr>
              <a:spcBef>
                <a:spcPts val="0"/>
              </a:spcBef>
              <a:buClr>
                <a:schemeClr val="accent1"/>
              </a:buClr>
              <a:buSzPct val="100000"/>
              <a:defRPr sz="5400">
                <a:solidFill>
                  <a:schemeClr val="accent1"/>
                </a:solidFill>
              </a:defRPr>
            </a:lvl1pPr>
            <a:lvl2pPr>
              <a:spcBef>
                <a:spcPts val="0"/>
              </a:spcBef>
              <a:buClr>
                <a:schemeClr val="accent1"/>
              </a:buClr>
              <a:buSzPct val="100000"/>
              <a:defRPr sz="5400">
                <a:solidFill>
                  <a:schemeClr val="accent1"/>
                </a:solidFill>
              </a:defRPr>
            </a:lvl2pPr>
            <a:lvl3pPr>
              <a:spcBef>
                <a:spcPts val="0"/>
              </a:spcBef>
              <a:buClr>
                <a:schemeClr val="accent1"/>
              </a:buClr>
              <a:buSzPct val="100000"/>
              <a:defRPr sz="5400">
                <a:solidFill>
                  <a:schemeClr val="accent1"/>
                </a:solidFill>
              </a:defRPr>
            </a:lvl3pPr>
            <a:lvl4pPr>
              <a:spcBef>
                <a:spcPts val="0"/>
              </a:spcBef>
              <a:buClr>
                <a:schemeClr val="accent1"/>
              </a:buClr>
              <a:buSzPct val="100000"/>
              <a:defRPr sz="5400">
                <a:solidFill>
                  <a:schemeClr val="accent1"/>
                </a:solidFill>
              </a:defRPr>
            </a:lvl4pPr>
            <a:lvl5pPr>
              <a:spcBef>
                <a:spcPts val="0"/>
              </a:spcBef>
              <a:buClr>
                <a:schemeClr val="accent1"/>
              </a:buClr>
              <a:buSzPct val="100000"/>
              <a:defRPr sz="5400">
                <a:solidFill>
                  <a:schemeClr val="accent1"/>
                </a:solidFill>
              </a:defRPr>
            </a:lvl5pPr>
            <a:lvl6pPr>
              <a:spcBef>
                <a:spcPts val="0"/>
              </a:spcBef>
              <a:buClr>
                <a:schemeClr val="accent1"/>
              </a:buClr>
              <a:buSzPct val="100000"/>
              <a:defRPr sz="5400">
                <a:solidFill>
                  <a:schemeClr val="accent1"/>
                </a:solidFill>
              </a:defRPr>
            </a:lvl6pPr>
            <a:lvl7pPr>
              <a:spcBef>
                <a:spcPts val="0"/>
              </a:spcBef>
              <a:buClr>
                <a:schemeClr val="accent1"/>
              </a:buClr>
              <a:buSzPct val="100000"/>
              <a:defRPr sz="5400">
                <a:solidFill>
                  <a:schemeClr val="accent1"/>
                </a:solidFill>
              </a:defRPr>
            </a:lvl7pPr>
            <a:lvl8pPr>
              <a:spcBef>
                <a:spcPts val="0"/>
              </a:spcBef>
              <a:buClr>
                <a:schemeClr val="accent1"/>
              </a:buClr>
              <a:buSzPct val="100000"/>
              <a:defRPr sz="5400">
                <a:solidFill>
                  <a:schemeClr val="accent1"/>
                </a:solidFill>
              </a:defRPr>
            </a:lvl8pPr>
            <a:lvl9pPr>
              <a:spcBef>
                <a:spcPts val="0"/>
              </a:spcBef>
              <a:buClr>
                <a:schemeClr val="accent1"/>
              </a:buClr>
              <a:buSzPct val="100000"/>
              <a:defRPr sz="5400">
                <a:solidFill>
                  <a:schemeClr val="accent1"/>
                </a:solidFill>
              </a:defRPr>
            </a:lvl9pPr>
          </a:lstStyle>
          <a:p/>
        </p:txBody>
      </p:sp>
      <p:sp>
        <p:nvSpPr>
          <p:cNvPr id="37" name="Shape 37"/>
          <p:cNvSpPr txBox="1"/>
          <p:nvPr>
            <p:ph idx="12" type="sldNum"/>
          </p:nvPr>
        </p:nvSpPr>
        <p:spPr>
          <a:xfrm>
            <a:off x="8472457" y="6217622"/>
            <a:ext cx="548699" cy="524699"/>
          </a:xfrm>
          <a:prstGeom prst="rect">
            <a:avLst/>
          </a:prstGeom>
        </p:spPr>
        <p:txBody>
          <a:bodyPr anchorCtr="0" anchor="ctr" bIns="91425" lIns="91425" rIns="91425" tIns="91425">
            <a:noAutofit/>
          </a:bodyPr>
          <a:lstStyle/>
          <a:p>
            <a:pPr>
              <a:spcBef>
                <a:spcPts val="0"/>
              </a:spcBef>
              <a:buNone/>
            </a:pPr>
            <a:fld id="{00000000-1234-1234-1234-123412341234}" type="slidenum">
              <a:rPr lang="en-US">
                <a:solidFill>
                  <a:schemeClr val="accen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8" name="Shape 38"/>
        <p:cNvGrpSpPr/>
        <p:nvPr/>
      </p:nvGrpSpPr>
      <p:grpSpPr>
        <a:xfrm>
          <a:off x="0" y="0"/>
          <a:ext cx="0" cy="0"/>
          <a:chOff x="0" y="0"/>
          <a:chExt cx="0" cy="0"/>
        </a:xfrm>
      </p:grpSpPr>
      <p:sp>
        <p:nvSpPr>
          <p:cNvPr id="39" name="Shape 39"/>
          <p:cNvSpPr/>
          <p:nvPr/>
        </p:nvSpPr>
        <p:spPr>
          <a:xfrm>
            <a:off x="4572000" y="-33"/>
            <a:ext cx="4572000" cy="6858000"/>
          </a:xfrm>
          <a:prstGeom prst="rect">
            <a:avLst/>
          </a:prstGeom>
          <a:solidFill>
            <a:schemeClr val="dk1"/>
          </a:solidFill>
          <a:ln>
            <a:noFill/>
          </a:ln>
        </p:spPr>
        <p:txBody>
          <a:bodyPr anchorCtr="0" anchor="ctr" bIns="91425" lIns="91425" rIns="91425" tIns="91425">
            <a:noAutofit/>
          </a:bodyPr>
          <a:lstStyle/>
          <a:p>
            <a:pPr>
              <a:spcBef>
                <a:spcPts val="0"/>
              </a:spcBef>
              <a:buNone/>
            </a:pPr>
            <a:r>
              <a:t/>
            </a:r>
            <a:endParaRPr/>
          </a:p>
        </p:txBody>
      </p:sp>
      <p:cxnSp>
        <p:nvCxnSpPr>
          <p:cNvPr id="40" name="Shape 40"/>
          <p:cNvCxnSpPr/>
          <p:nvPr/>
        </p:nvCxnSpPr>
        <p:spPr>
          <a:xfrm>
            <a:off x="5029675" y="5994000"/>
            <a:ext cx="686399" cy="0"/>
          </a:xfrm>
          <a:prstGeom prst="straightConnector1">
            <a:avLst/>
          </a:prstGeom>
          <a:noFill/>
          <a:ln cap="flat" cmpd="sng" w="19050">
            <a:solidFill>
              <a:schemeClr val="lt2"/>
            </a:solidFill>
            <a:prstDash val="solid"/>
            <a:round/>
            <a:headEnd len="med" w="med" type="none"/>
            <a:tailEnd len="med" w="med" type="none"/>
          </a:ln>
        </p:spPr>
      </p:cxnSp>
      <p:sp>
        <p:nvSpPr>
          <p:cNvPr id="41" name="Shape 41"/>
          <p:cNvSpPr txBox="1"/>
          <p:nvPr>
            <p:ph type="title"/>
          </p:nvPr>
        </p:nvSpPr>
        <p:spPr>
          <a:xfrm>
            <a:off x="265500" y="1843133"/>
            <a:ext cx="4045199" cy="1777499"/>
          </a:xfrm>
          <a:prstGeom prst="rect">
            <a:avLst/>
          </a:prstGeom>
        </p:spPr>
        <p:txBody>
          <a:bodyPr anchorCtr="0" anchor="b" bIns="91425" lIns="91425" rIns="91425" tIns="91425"/>
          <a:lstStyle>
            <a:lvl1pPr algn="ctr">
              <a:spcBef>
                <a:spcPts val="0"/>
              </a:spcBef>
              <a:buClr>
                <a:schemeClr val="lt2"/>
              </a:buClr>
              <a:buSzPct val="100000"/>
              <a:defRPr sz="4200">
                <a:solidFill>
                  <a:schemeClr val="lt2"/>
                </a:solidFill>
              </a:defRPr>
            </a:lvl1pPr>
            <a:lvl2pPr algn="ctr">
              <a:spcBef>
                <a:spcPts val="0"/>
              </a:spcBef>
              <a:buClr>
                <a:schemeClr val="lt2"/>
              </a:buClr>
              <a:buSzPct val="100000"/>
              <a:defRPr sz="4200">
                <a:solidFill>
                  <a:schemeClr val="lt2"/>
                </a:solidFill>
              </a:defRPr>
            </a:lvl2pPr>
            <a:lvl3pPr algn="ctr">
              <a:spcBef>
                <a:spcPts val="0"/>
              </a:spcBef>
              <a:buClr>
                <a:schemeClr val="lt2"/>
              </a:buClr>
              <a:buSzPct val="100000"/>
              <a:defRPr sz="4200">
                <a:solidFill>
                  <a:schemeClr val="lt2"/>
                </a:solidFill>
              </a:defRPr>
            </a:lvl3pPr>
            <a:lvl4pPr algn="ctr">
              <a:spcBef>
                <a:spcPts val="0"/>
              </a:spcBef>
              <a:buClr>
                <a:schemeClr val="lt2"/>
              </a:buClr>
              <a:buSzPct val="100000"/>
              <a:defRPr sz="4200">
                <a:solidFill>
                  <a:schemeClr val="lt2"/>
                </a:solidFill>
              </a:defRPr>
            </a:lvl4pPr>
            <a:lvl5pPr algn="ctr">
              <a:spcBef>
                <a:spcPts val="0"/>
              </a:spcBef>
              <a:buClr>
                <a:schemeClr val="lt2"/>
              </a:buClr>
              <a:buSzPct val="100000"/>
              <a:defRPr sz="4200">
                <a:solidFill>
                  <a:schemeClr val="lt2"/>
                </a:solidFill>
              </a:defRPr>
            </a:lvl5pPr>
            <a:lvl6pPr algn="ctr">
              <a:spcBef>
                <a:spcPts val="0"/>
              </a:spcBef>
              <a:buClr>
                <a:schemeClr val="lt2"/>
              </a:buClr>
              <a:buSzPct val="100000"/>
              <a:defRPr sz="4200">
                <a:solidFill>
                  <a:schemeClr val="lt2"/>
                </a:solidFill>
              </a:defRPr>
            </a:lvl6pPr>
            <a:lvl7pPr algn="ctr">
              <a:spcBef>
                <a:spcPts val="0"/>
              </a:spcBef>
              <a:buClr>
                <a:schemeClr val="lt2"/>
              </a:buClr>
              <a:buSzPct val="100000"/>
              <a:defRPr sz="4200">
                <a:solidFill>
                  <a:schemeClr val="lt2"/>
                </a:solidFill>
              </a:defRPr>
            </a:lvl7pPr>
            <a:lvl8pPr algn="ctr">
              <a:spcBef>
                <a:spcPts val="0"/>
              </a:spcBef>
              <a:buClr>
                <a:schemeClr val="lt2"/>
              </a:buClr>
              <a:buSzPct val="100000"/>
              <a:defRPr sz="4200">
                <a:solidFill>
                  <a:schemeClr val="lt2"/>
                </a:solidFill>
              </a:defRPr>
            </a:lvl8pPr>
            <a:lvl9pPr algn="ctr">
              <a:spcBef>
                <a:spcPts val="0"/>
              </a:spcBef>
              <a:buClr>
                <a:schemeClr val="lt2"/>
              </a:buClr>
              <a:buSzPct val="100000"/>
              <a:defRPr sz="4200">
                <a:solidFill>
                  <a:schemeClr val="lt2"/>
                </a:solidFill>
              </a:defRPr>
            </a:lvl9pPr>
          </a:lstStyle>
          <a:p/>
        </p:txBody>
      </p:sp>
      <p:sp>
        <p:nvSpPr>
          <p:cNvPr id="42" name="Shape 42"/>
          <p:cNvSpPr txBox="1"/>
          <p:nvPr>
            <p:ph idx="1" type="subTitle"/>
          </p:nvPr>
        </p:nvSpPr>
        <p:spPr>
          <a:xfrm>
            <a:off x="265500" y="3692001"/>
            <a:ext cx="4045199" cy="1793999"/>
          </a:xfrm>
          <a:prstGeom prst="rect">
            <a:avLst/>
          </a:prstGeom>
        </p:spPr>
        <p:txBody>
          <a:bodyPr anchorCtr="0" anchor="t" bIns="91425" lIns="91425" rIns="91425" tIns="91425"/>
          <a:lstStyle>
            <a:lvl1pPr algn="ctr">
              <a:lnSpc>
                <a:spcPct val="100000"/>
              </a:lnSpc>
              <a:spcBef>
                <a:spcPts val="0"/>
              </a:spcBef>
              <a:spcAft>
                <a:spcPts val="0"/>
              </a:spcAft>
              <a:buSzPct val="100000"/>
              <a:buNone/>
              <a:defRPr sz="2100"/>
            </a:lvl1pPr>
            <a:lvl2pPr algn="ctr">
              <a:lnSpc>
                <a:spcPct val="100000"/>
              </a:lnSpc>
              <a:spcBef>
                <a:spcPts val="0"/>
              </a:spcBef>
              <a:spcAft>
                <a:spcPts val="0"/>
              </a:spcAft>
              <a:buSzPct val="100000"/>
              <a:buNone/>
              <a:defRPr sz="2100"/>
            </a:lvl2pPr>
            <a:lvl3pPr algn="ctr">
              <a:lnSpc>
                <a:spcPct val="100000"/>
              </a:lnSpc>
              <a:spcBef>
                <a:spcPts val="0"/>
              </a:spcBef>
              <a:spcAft>
                <a:spcPts val="0"/>
              </a:spcAft>
              <a:buSzPct val="100000"/>
              <a:buNone/>
              <a:defRPr sz="2100"/>
            </a:lvl3pPr>
            <a:lvl4pPr algn="ctr">
              <a:lnSpc>
                <a:spcPct val="100000"/>
              </a:lnSpc>
              <a:spcBef>
                <a:spcPts val="0"/>
              </a:spcBef>
              <a:spcAft>
                <a:spcPts val="0"/>
              </a:spcAft>
              <a:buSzPct val="100000"/>
              <a:buNone/>
              <a:defRPr sz="2100"/>
            </a:lvl4pPr>
            <a:lvl5pPr algn="ctr">
              <a:lnSpc>
                <a:spcPct val="100000"/>
              </a:lnSpc>
              <a:spcBef>
                <a:spcPts val="0"/>
              </a:spcBef>
              <a:spcAft>
                <a:spcPts val="0"/>
              </a:spcAft>
              <a:buSzPct val="100000"/>
              <a:buNone/>
              <a:defRPr sz="2100"/>
            </a:lvl5pPr>
            <a:lvl6pPr algn="ctr">
              <a:lnSpc>
                <a:spcPct val="100000"/>
              </a:lnSpc>
              <a:spcBef>
                <a:spcPts val="0"/>
              </a:spcBef>
              <a:spcAft>
                <a:spcPts val="0"/>
              </a:spcAft>
              <a:buSzPct val="100000"/>
              <a:buNone/>
              <a:defRPr sz="2100"/>
            </a:lvl6pPr>
            <a:lvl7pPr algn="ctr">
              <a:lnSpc>
                <a:spcPct val="100000"/>
              </a:lnSpc>
              <a:spcBef>
                <a:spcPts val="0"/>
              </a:spcBef>
              <a:spcAft>
                <a:spcPts val="0"/>
              </a:spcAft>
              <a:buSzPct val="100000"/>
              <a:buNone/>
              <a:defRPr sz="2100"/>
            </a:lvl7pPr>
            <a:lvl8pPr algn="ctr">
              <a:lnSpc>
                <a:spcPct val="100000"/>
              </a:lnSpc>
              <a:spcBef>
                <a:spcPts val="0"/>
              </a:spcBef>
              <a:spcAft>
                <a:spcPts val="0"/>
              </a:spcAft>
              <a:buSzPct val="100000"/>
              <a:buNone/>
              <a:defRPr sz="2100"/>
            </a:lvl8pPr>
            <a:lvl9pPr algn="ctr">
              <a:lnSpc>
                <a:spcPct val="100000"/>
              </a:lnSpc>
              <a:spcBef>
                <a:spcPts val="0"/>
              </a:spcBef>
              <a:spcAft>
                <a:spcPts val="0"/>
              </a:spcAft>
              <a:buSzPct val="100000"/>
              <a:buNone/>
              <a:defRPr sz="2100"/>
            </a:lvl9pPr>
          </a:lstStyle>
          <a:p/>
        </p:txBody>
      </p:sp>
      <p:sp>
        <p:nvSpPr>
          <p:cNvPr id="43" name="Shape 43"/>
          <p:cNvSpPr txBox="1"/>
          <p:nvPr>
            <p:ph idx="2" type="body"/>
          </p:nvPr>
        </p:nvSpPr>
        <p:spPr>
          <a:xfrm>
            <a:off x="4939500" y="965600"/>
            <a:ext cx="3837000" cy="4926900"/>
          </a:xfrm>
          <a:prstGeom prst="rect">
            <a:avLst/>
          </a:prstGeom>
        </p:spPr>
        <p:txBody>
          <a:bodyPr anchorCtr="0" anchor="ctr" bIns="91425" lIns="91425" rIns="91425" tIns="91425"/>
          <a:lstStyle>
            <a:lvl1pPr>
              <a:spcBef>
                <a:spcPts val="0"/>
              </a:spcBef>
              <a:buClr>
                <a:schemeClr val="accent1"/>
              </a:buClr>
              <a:defRPr>
                <a:solidFill>
                  <a:schemeClr val="accent1"/>
                </a:solidFill>
              </a:defRPr>
            </a:lvl1pPr>
            <a:lvl2pPr>
              <a:spcBef>
                <a:spcPts val="0"/>
              </a:spcBef>
              <a:buClr>
                <a:schemeClr val="accent1"/>
              </a:buClr>
              <a:defRPr>
                <a:solidFill>
                  <a:schemeClr val="accent1"/>
                </a:solidFill>
              </a:defRPr>
            </a:lvl2pPr>
            <a:lvl3pPr>
              <a:spcBef>
                <a:spcPts val="0"/>
              </a:spcBef>
              <a:buClr>
                <a:schemeClr val="accent1"/>
              </a:buClr>
              <a:defRPr>
                <a:solidFill>
                  <a:schemeClr val="accent1"/>
                </a:solidFill>
              </a:defRPr>
            </a:lvl3pPr>
            <a:lvl4pPr>
              <a:spcBef>
                <a:spcPts val="0"/>
              </a:spcBef>
              <a:buClr>
                <a:schemeClr val="accent1"/>
              </a:buClr>
              <a:defRPr>
                <a:solidFill>
                  <a:schemeClr val="accent1"/>
                </a:solidFill>
              </a:defRPr>
            </a:lvl4pPr>
            <a:lvl5pPr>
              <a:spcBef>
                <a:spcPts val="0"/>
              </a:spcBef>
              <a:buClr>
                <a:schemeClr val="accent1"/>
              </a:buClr>
              <a:defRPr>
                <a:solidFill>
                  <a:schemeClr val="accent1"/>
                </a:solidFill>
              </a:defRPr>
            </a:lvl5pPr>
            <a:lvl6pPr>
              <a:spcBef>
                <a:spcPts val="0"/>
              </a:spcBef>
              <a:buClr>
                <a:schemeClr val="accent1"/>
              </a:buClr>
              <a:defRPr>
                <a:solidFill>
                  <a:schemeClr val="accent1"/>
                </a:solidFill>
              </a:defRPr>
            </a:lvl6pPr>
            <a:lvl7pPr>
              <a:spcBef>
                <a:spcPts val="0"/>
              </a:spcBef>
              <a:buClr>
                <a:schemeClr val="accent1"/>
              </a:buClr>
              <a:defRPr>
                <a:solidFill>
                  <a:schemeClr val="accent1"/>
                </a:solidFill>
              </a:defRPr>
            </a:lvl7pPr>
            <a:lvl8pPr>
              <a:spcBef>
                <a:spcPts val="0"/>
              </a:spcBef>
              <a:buClr>
                <a:schemeClr val="accent1"/>
              </a:buClr>
              <a:defRPr>
                <a:solidFill>
                  <a:schemeClr val="accent1"/>
                </a:solidFill>
              </a:defRPr>
            </a:lvl8pPr>
            <a:lvl9pPr>
              <a:spcBef>
                <a:spcPts val="0"/>
              </a:spcBef>
              <a:buClr>
                <a:schemeClr val="accent1"/>
              </a:buClr>
              <a:defRPr>
                <a:solidFill>
                  <a:schemeClr val="accent1"/>
                </a:solidFill>
              </a:defRPr>
            </a:lvl9pPr>
          </a:lstStyle>
          <a:p/>
        </p:txBody>
      </p:sp>
      <p:sp>
        <p:nvSpPr>
          <p:cNvPr id="44" name="Shape 44"/>
          <p:cNvSpPr txBox="1"/>
          <p:nvPr>
            <p:ph idx="12" type="sldNum"/>
          </p:nvPr>
        </p:nvSpPr>
        <p:spPr>
          <a:xfrm>
            <a:off x="8472457" y="6217622"/>
            <a:ext cx="548699" cy="524699"/>
          </a:xfrm>
          <a:prstGeom prst="rect">
            <a:avLst/>
          </a:prstGeom>
        </p:spPr>
        <p:txBody>
          <a:bodyPr anchorCtr="0" anchor="ctr" bIns="91425" lIns="91425" rIns="91425" tIns="91425">
            <a:noAutofit/>
          </a:bodyPr>
          <a:lstStyle/>
          <a:p>
            <a:pPr>
              <a:spcBef>
                <a:spcPts val="0"/>
              </a:spcBef>
              <a:buNone/>
            </a:pPr>
            <a:fld id="{00000000-1234-1234-1234-123412341234}" type="slidenum">
              <a:rPr lang="en-US">
                <a:solidFill>
                  <a:schemeClr val="accen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5" name="Shape 45"/>
        <p:cNvGrpSpPr/>
        <p:nvPr/>
      </p:nvGrpSpPr>
      <p:grpSpPr>
        <a:xfrm>
          <a:off x="0" y="0"/>
          <a:ext cx="0" cy="0"/>
          <a:chOff x="0" y="0"/>
          <a:chExt cx="0" cy="0"/>
        </a:xfrm>
      </p:grpSpPr>
      <p:sp>
        <p:nvSpPr>
          <p:cNvPr id="46" name="Shape 46"/>
          <p:cNvSpPr txBox="1"/>
          <p:nvPr>
            <p:ph idx="1" type="body"/>
          </p:nvPr>
        </p:nvSpPr>
        <p:spPr>
          <a:xfrm>
            <a:off x="311700" y="5640766"/>
            <a:ext cx="5998800" cy="806700"/>
          </a:xfrm>
          <a:prstGeom prst="rect">
            <a:avLst/>
          </a:prstGeom>
        </p:spPr>
        <p:txBody>
          <a:bodyPr anchorCtr="0" anchor="ctr" bIns="91425" lIns="91425" rIns="91425" tIns="91425"/>
          <a:lstStyle>
            <a:lvl1pPr>
              <a:lnSpc>
                <a:spcPct val="100000"/>
              </a:lnSpc>
              <a:spcBef>
                <a:spcPts val="0"/>
              </a:spcBef>
              <a:spcAft>
                <a:spcPts val="0"/>
              </a:spcAft>
              <a:buNone/>
              <a:defRPr/>
            </a:lvl1pPr>
          </a:lstStyle>
          <a:p/>
        </p:txBody>
      </p:sp>
      <p:sp>
        <p:nvSpPr>
          <p:cNvPr id="47" name="Shape 47"/>
          <p:cNvSpPr txBox="1"/>
          <p:nvPr>
            <p:ph idx="12" type="sldNum"/>
          </p:nvPr>
        </p:nvSpPr>
        <p:spPr>
          <a:xfrm>
            <a:off x="8472457" y="6217622"/>
            <a:ext cx="548699" cy="524699"/>
          </a:xfrm>
          <a:prstGeom prst="rect">
            <a:avLst/>
          </a:prstGeom>
        </p:spPr>
        <p:txBody>
          <a:bodyPr anchorCtr="0" anchor="ctr" bIns="91425" lIns="91425" rIns="91425" tIns="91425">
            <a:noAutofit/>
          </a:bodyPr>
          <a:lstStyle/>
          <a:p>
            <a:pPr>
              <a:spcBef>
                <a:spcPts val="0"/>
              </a:spcBef>
              <a:buNone/>
            </a:pPr>
            <a:fld id="{00000000-1234-1234-1234-123412341234}" type="slidenum">
              <a:rPr lang="en-US"/>
              <a:t>‹#›</a:t>
            </a:fld>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accent1"/>
        </a:solidFill>
      </p:bgPr>
    </p:bg>
    <p:spTree>
      <p:nvGrpSpPr>
        <p:cNvPr id="4" name="Shape 4"/>
        <p:cNvGrpSpPr/>
        <p:nvPr/>
      </p:nvGrpSpPr>
      <p:grpSpPr>
        <a:xfrm>
          <a:off x="0" y="0"/>
          <a:ext cx="0" cy="0"/>
          <a:chOff x="0" y="0"/>
          <a:chExt cx="0" cy="0"/>
        </a:xfrm>
      </p:grpSpPr>
      <p:sp>
        <p:nvSpPr>
          <p:cNvPr id="5" name="Shape 5"/>
          <p:cNvSpPr txBox="1"/>
          <p:nvPr>
            <p:ph type="title"/>
          </p:nvPr>
        </p:nvSpPr>
        <p:spPr>
          <a:xfrm>
            <a:off x="311700" y="593366"/>
            <a:ext cx="8520599" cy="817500"/>
          </a:xfrm>
          <a:prstGeom prst="rect">
            <a:avLst/>
          </a:prstGeom>
          <a:noFill/>
          <a:ln>
            <a:noFill/>
          </a:ln>
        </p:spPr>
        <p:txBody>
          <a:bodyPr anchorCtr="0" anchor="t" bIns="91425" lIns="91425" rIns="91425" tIns="91425"/>
          <a:lstStyle>
            <a:lvl1pPr>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1pPr>
            <a:lvl2pPr>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2pPr>
            <a:lvl3pPr>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3pPr>
            <a:lvl4pPr>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4pPr>
            <a:lvl5pPr>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5pPr>
            <a:lvl6pPr>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6pPr>
            <a:lvl7pPr>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7pPr>
            <a:lvl8pPr>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8pPr>
            <a:lvl9pPr>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9pPr>
          </a:lstStyle>
          <a:p/>
        </p:txBody>
      </p:sp>
      <p:sp>
        <p:nvSpPr>
          <p:cNvPr id="6" name="Shape 6"/>
          <p:cNvSpPr txBox="1"/>
          <p:nvPr>
            <p:ph idx="1" type="body"/>
          </p:nvPr>
        </p:nvSpPr>
        <p:spPr>
          <a:xfrm>
            <a:off x="311700" y="1562133"/>
            <a:ext cx="8520599" cy="4529699"/>
          </a:xfrm>
          <a:prstGeom prst="rect">
            <a:avLst/>
          </a:prstGeom>
          <a:noFill/>
          <a:ln>
            <a:noFill/>
          </a:ln>
        </p:spPr>
        <p:txBody>
          <a:bodyPr anchorCtr="0" anchor="t" bIns="91425" lIns="91425" rIns="91425" tIns="91425"/>
          <a:lstStyle>
            <a:lvl1pPr>
              <a:lnSpc>
                <a:spcPct val="115000"/>
              </a:lnSpc>
              <a:spcBef>
                <a:spcPts val="0"/>
              </a:spcBef>
              <a:spcAft>
                <a:spcPts val="1600"/>
              </a:spcAft>
              <a:buClr>
                <a:schemeClr val="dk1"/>
              </a:buClr>
              <a:buSzPct val="100000"/>
              <a:buFont typeface="Old Standard TT"/>
              <a:defRPr sz="1800">
                <a:solidFill>
                  <a:schemeClr val="dk1"/>
                </a:solidFill>
                <a:latin typeface="Old Standard TT"/>
                <a:ea typeface="Old Standard TT"/>
                <a:cs typeface="Old Standard TT"/>
                <a:sym typeface="Old Standard TT"/>
              </a:defRPr>
            </a:lvl1pPr>
            <a:lvl2pPr>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2pPr>
            <a:lvl3pPr>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3pPr>
            <a:lvl4pPr>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4pPr>
            <a:lvl5pPr>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5pPr>
            <a:lvl6pPr>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6pPr>
            <a:lvl7pPr>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7pPr>
            <a:lvl8pPr>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8pPr>
            <a:lvl9pPr>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9pPr>
          </a:lstStyle>
          <a:p/>
        </p:txBody>
      </p:sp>
      <p:sp>
        <p:nvSpPr>
          <p:cNvPr id="7" name="Shape 7"/>
          <p:cNvSpPr txBox="1"/>
          <p:nvPr>
            <p:ph idx="12" type="sldNum"/>
          </p:nvPr>
        </p:nvSpPr>
        <p:spPr>
          <a:xfrm>
            <a:off x="8472457" y="6217622"/>
            <a:ext cx="548699" cy="524699"/>
          </a:xfrm>
          <a:prstGeom prst="rect">
            <a:avLst/>
          </a:prstGeom>
          <a:noFill/>
          <a:ln>
            <a:noFill/>
          </a:ln>
        </p:spPr>
        <p:txBody>
          <a:bodyPr anchorCtr="0" anchor="ctr" bIns="91425" lIns="91425" rIns="91425" tIns="91425">
            <a:noAutofit/>
          </a:bodyPr>
          <a:lstStyle/>
          <a:p>
            <a:pPr algn="r">
              <a:spcBef>
                <a:spcPts val="0"/>
              </a:spcBef>
              <a:buNone/>
            </a:pPr>
            <a:fld id="{00000000-1234-1234-1234-123412341234}" type="slidenum">
              <a:rPr lang="en-US" sz="1000">
                <a:solidFill>
                  <a:schemeClr val="dk1"/>
                </a:solidFill>
                <a:latin typeface="Old Standard TT"/>
                <a:ea typeface="Old Standard TT"/>
                <a:cs typeface="Old Standard TT"/>
                <a:sym typeface="Old Standard TT"/>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0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02.gif"/><Relationship Id="rId4" Type="http://schemas.openxmlformats.org/officeDocument/2006/relationships/image" Target="../media/image0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0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0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0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0" name="Shape 60"/>
        <p:cNvGrpSpPr/>
        <p:nvPr/>
      </p:nvGrpSpPr>
      <p:grpSpPr>
        <a:xfrm>
          <a:off x="0" y="0"/>
          <a:ext cx="0" cy="0"/>
          <a:chOff x="0" y="0"/>
          <a:chExt cx="0" cy="0"/>
        </a:xfrm>
      </p:grpSpPr>
      <p:sp>
        <p:nvSpPr>
          <p:cNvPr id="61" name="Shape 61"/>
          <p:cNvSpPr txBox="1"/>
          <p:nvPr>
            <p:ph idx="1" type="subTitle"/>
          </p:nvPr>
        </p:nvSpPr>
        <p:spPr>
          <a:xfrm>
            <a:off x="512700" y="5120851"/>
            <a:ext cx="8118599" cy="1049999"/>
          </a:xfrm>
          <a:prstGeom prst="rect">
            <a:avLst/>
          </a:prstGeom>
          <a:noFill/>
          <a:ln>
            <a:noFill/>
          </a:ln>
        </p:spPr>
        <p:txBody>
          <a:bodyPr anchorCtr="0" anchor="t" bIns="45700" lIns="91425" rIns="91425" tIns="45700">
            <a:noAutofit/>
          </a:bodyPr>
          <a:lstStyle/>
          <a:p>
            <a:pPr indent="0" lvl="0" marL="0" marR="0" rtl="0" algn="ctr">
              <a:spcBef>
                <a:spcPts val="0"/>
              </a:spcBef>
              <a:buClr>
                <a:srgbClr val="888888"/>
              </a:buClr>
              <a:buSzPct val="25000"/>
              <a:buFont typeface="Arial"/>
              <a:buNone/>
            </a:pPr>
            <a:r>
              <a:rPr lang="en-US" sz="3200">
                <a:solidFill>
                  <a:srgbClr val="888888"/>
                </a:solidFill>
                <a:latin typeface="Calibri"/>
                <a:ea typeface="Calibri"/>
                <a:cs typeface="Calibri"/>
                <a:sym typeface="Calibri"/>
              </a:rPr>
              <a:t>Benjamin Swan and Matt Markic</a:t>
            </a:r>
          </a:p>
          <a:p>
            <a:pPr indent="0" lvl="0" marL="0" marR="0" rtl="0" algn="ctr">
              <a:spcBef>
                <a:spcPts val="0"/>
              </a:spcBef>
              <a:buClr>
                <a:srgbClr val="888888"/>
              </a:buClr>
              <a:buSzPct val="25000"/>
              <a:buFont typeface="Arial"/>
              <a:buNone/>
            </a:pPr>
            <a:r>
              <a:rPr lang="en-US" sz="3200">
                <a:solidFill>
                  <a:srgbClr val="888888"/>
                </a:solidFill>
                <a:latin typeface="Calibri"/>
                <a:ea typeface="Calibri"/>
                <a:cs typeface="Calibri"/>
                <a:sym typeface="Calibri"/>
              </a:rPr>
              <a:t>ECON 421</a:t>
            </a:r>
          </a:p>
        </p:txBody>
      </p:sp>
      <p:sp>
        <p:nvSpPr>
          <p:cNvPr id="62" name="Shape 62"/>
          <p:cNvSpPr txBox="1"/>
          <p:nvPr>
            <p:ph type="ctrTitle"/>
          </p:nvPr>
        </p:nvSpPr>
        <p:spPr>
          <a:xfrm>
            <a:off x="512700" y="2524400"/>
            <a:ext cx="8118599" cy="20304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baseline="0" i="0" lang="en-US" sz="4400" u="none" cap="none" strike="noStrike">
                <a:solidFill>
                  <a:schemeClr val="dk1"/>
                </a:solidFill>
                <a:latin typeface="Calibri"/>
                <a:ea typeface="Calibri"/>
                <a:cs typeface="Calibri"/>
                <a:sym typeface="Calibri"/>
              </a:rPr>
              <a:t>Can a Central Bank go bankrupt?</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0" name="Shape 120"/>
        <p:cNvGrpSpPr/>
        <p:nvPr/>
      </p:nvGrpSpPr>
      <p:grpSpPr>
        <a:xfrm>
          <a:off x="0" y="0"/>
          <a:ext cx="0" cy="0"/>
          <a:chOff x="0" y="0"/>
          <a:chExt cx="0" cy="0"/>
        </a:xfrm>
      </p:grpSpPr>
      <p:sp>
        <p:nvSpPr>
          <p:cNvPr id="121" name="Shape 121"/>
          <p:cNvSpPr txBox="1"/>
          <p:nvPr>
            <p:ph type="title"/>
          </p:nvPr>
        </p:nvSpPr>
        <p:spPr>
          <a:xfrm>
            <a:off x="457200" y="274637"/>
            <a:ext cx="8229600" cy="1143000"/>
          </a:xfrm>
          <a:prstGeom prst="rect">
            <a:avLst/>
          </a:prstGeom>
        </p:spPr>
        <p:txBody>
          <a:bodyPr anchorCtr="0" anchor="ctr" bIns="91425" lIns="91425" rIns="91425" tIns="91425">
            <a:noAutofit/>
          </a:bodyPr>
          <a:lstStyle/>
          <a:p>
            <a:pPr rtl="0">
              <a:spcBef>
                <a:spcPts val="0"/>
              </a:spcBef>
              <a:buNone/>
            </a:pPr>
            <a:r>
              <a:rPr lang="en-US"/>
              <a:t>Rule Insolvency</a:t>
            </a:r>
          </a:p>
        </p:txBody>
      </p:sp>
      <p:sp>
        <p:nvSpPr>
          <p:cNvPr id="122" name="Shape 122"/>
          <p:cNvSpPr txBox="1"/>
          <p:nvPr>
            <p:ph idx="1" type="body"/>
          </p:nvPr>
        </p:nvSpPr>
        <p:spPr>
          <a:xfrm>
            <a:off x="457200" y="1600200"/>
            <a:ext cx="8229600" cy="4526100"/>
          </a:xfrm>
          <a:prstGeom prst="rect">
            <a:avLst/>
          </a:prstGeom>
        </p:spPr>
        <p:txBody>
          <a:bodyPr anchorCtr="0" anchor="t" bIns="91425" lIns="91425" rIns="91425" tIns="91425">
            <a:noAutofit/>
          </a:bodyPr>
          <a:lstStyle/>
          <a:p>
            <a:pPr indent="-228600" lvl="0" marL="457200" rtl="0">
              <a:spcBef>
                <a:spcPts val="0"/>
              </a:spcBef>
              <a:buSzPct val="100000"/>
            </a:pPr>
            <a:r>
              <a:rPr lang="en-US" sz="2400"/>
              <a:t>If the bank can’t pay dividends without its reserves exploding</a:t>
            </a:r>
          </a:p>
          <a:p>
            <a:pPr indent="-228600" lvl="0" marL="457200" rtl="0">
              <a:spcBef>
                <a:spcPts val="0"/>
              </a:spcBef>
              <a:buSzPct val="100000"/>
            </a:pPr>
            <a:r>
              <a:rPr lang="en-US" sz="2400"/>
              <a:t>The Fed has a special rule</a:t>
            </a:r>
          </a:p>
          <a:p>
            <a:pPr indent="-228600" lvl="1" marL="914400" rtl="0">
              <a:spcBef>
                <a:spcPts val="0"/>
              </a:spcBef>
              <a:buSzPct val="100000"/>
            </a:pPr>
            <a:r>
              <a:rPr lang="en-US" sz="2400"/>
              <a:t>Allowed to create a deferred account</a:t>
            </a:r>
          </a:p>
          <a:p>
            <a:pPr indent="-228600" lvl="1" marL="914400" rtl="0">
              <a:spcBef>
                <a:spcPts val="0"/>
              </a:spcBef>
              <a:buSzPct val="100000"/>
            </a:pPr>
            <a:r>
              <a:rPr lang="en-US" sz="2400"/>
              <a:t>Negative net income recorded in account</a:t>
            </a:r>
          </a:p>
          <a:p>
            <a:pPr indent="-228600" lvl="1" marL="914400" rtl="0">
              <a:spcBef>
                <a:spcPts val="0"/>
              </a:spcBef>
              <a:buSzPct val="100000"/>
            </a:pPr>
            <a:r>
              <a:rPr lang="en-US" sz="2400"/>
              <a:t>Doesn’t have to pay the treasury until the account balance is 0</a:t>
            </a:r>
          </a:p>
          <a:p>
            <a:pPr indent="-228600" lvl="0" marL="457200" rtl="0">
              <a:spcBef>
                <a:spcPts val="0"/>
              </a:spcBef>
              <a:buSzPct val="100000"/>
            </a:pPr>
            <a:r>
              <a:rPr lang="en-US" sz="2400"/>
              <a:t>Two quantifiable measures of bank solvency</a:t>
            </a:r>
          </a:p>
          <a:p>
            <a:pPr indent="-228600" lvl="1" marL="914400" rtl="0">
              <a:spcBef>
                <a:spcPts val="0"/>
              </a:spcBef>
              <a:buSzPct val="100000"/>
            </a:pPr>
            <a:r>
              <a:rPr lang="en-US" sz="2400"/>
              <a:t>Balance in the deferred account</a:t>
            </a:r>
          </a:p>
          <a:p>
            <a:pPr indent="-228600" lvl="1" marL="914400" rtl="0">
              <a:spcBef>
                <a:spcPts val="0"/>
              </a:spcBef>
              <a:buSzPct val="100000"/>
            </a:pPr>
            <a:r>
              <a:rPr lang="en-US" sz="2400"/>
              <a:t>The number of expected years for the balance to become 0</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6" name="Shape 126"/>
        <p:cNvGrpSpPr/>
        <p:nvPr/>
      </p:nvGrpSpPr>
      <p:grpSpPr>
        <a:xfrm>
          <a:off x="0" y="0"/>
          <a:ext cx="0" cy="0"/>
          <a:chOff x="0" y="0"/>
          <a:chExt cx="0" cy="0"/>
        </a:xfrm>
      </p:grpSpPr>
      <p:sp>
        <p:nvSpPr>
          <p:cNvPr id="127" name="Shape 127"/>
          <p:cNvSpPr txBox="1"/>
          <p:nvPr>
            <p:ph type="title"/>
          </p:nvPr>
        </p:nvSpPr>
        <p:spPr>
          <a:xfrm>
            <a:off x="457200" y="274637"/>
            <a:ext cx="8229600" cy="1143000"/>
          </a:xfrm>
          <a:prstGeom prst="rect">
            <a:avLst/>
          </a:prstGeom>
        </p:spPr>
        <p:txBody>
          <a:bodyPr anchorCtr="0" anchor="ctr" bIns="91425" lIns="91425" rIns="91425" tIns="91425">
            <a:noAutofit/>
          </a:bodyPr>
          <a:lstStyle/>
          <a:p>
            <a:pPr>
              <a:spcBef>
                <a:spcPts val="0"/>
              </a:spcBef>
              <a:buNone/>
            </a:pPr>
            <a:r>
              <a:rPr lang="en-US"/>
              <a:t>Intertemporal Insolvency</a:t>
            </a:r>
          </a:p>
        </p:txBody>
      </p:sp>
      <p:sp>
        <p:nvSpPr>
          <p:cNvPr id="128" name="Shape 128"/>
          <p:cNvSpPr txBox="1"/>
          <p:nvPr>
            <p:ph idx="1" type="body"/>
          </p:nvPr>
        </p:nvSpPr>
        <p:spPr>
          <a:xfrm>
            <a:off x="457200" y="1600200"/>
            <a:ext cx="8229600" cy="4526100"/>
          </a:xfrm>
          <a:prstGeom prst="rect">
            <a:avLst/>
          </a:prstGeom>
        </p:spPr>
        <p:txBody>
          <a:bodyPr anchorCtr="0" anchor="t" bIns="91425" lIns="91425" rIns="91425" tIns="91425">
            <a:noAutofit/>
          </a:bodyPr>
          <a:lstStyle/>
          <a:p>
            <a:pPr indent="-228600" lvl="0" marL="457200" rtl="0">
              <a:spcBef>
                <a:spcPts val="0"/>
              </a:spcBef>
            </a:pPr>
            <a:r>
              <a:rPr lang="en-US"/>
              <a:t>If the present value of its dividends to the Treasury is negative</a:t>
            </a:r>
          </a:p>
          <a:p>
            <a:pPr indent="-228600" lvl="0" marL="457200" rtl="0">
              <a:spcBef>
                <a:spcPts val="0"/>
              </a:spcBef>
            </a:pPr>
            <a:r>
              <a:rPr lang="en-US"/>
              <a:t>There may be periods of negative net income but remain intertemporally solvent</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2" name="Shape 132"/>
        <p:cNvGrpSpPr/>
        <p:nvPr/>
      </p:nvGrpSpPr>
      <p:grpSpPr>
        <a:xfrm>
          <a:off x="0" y="0"/>
          <a:ext cx="0" cy="0"/>
          <a:chOff x="0" y="0"/>
          <a:chExt cx="0" cy="0"/>
        </a:xfrm>
      </p:grpSpPr>
      <p:sp>
        <p:nvSpPr>
          <p:cNvPr id="133" name="Shape 133"/>
          <p:cNvSpPr txBox="1"/>
          <p:nvPr>
            <p:ph type="title"/>
          </p:nvPr>
        </p:nvSpPr>
        <p:spPr>
          <a:xfrm>
            <a:off x="457200" y="274637"/>
            <a:ext cx="8229600" cy="1143000"/>
          </a:xfrm>
          <a:prstGeom prst="rect">
            <a:avLst/>
          </a:prstGeom>
        </p:spPr>
        <p:txBody>
          <a:bodyPr anchorCtr="0" anchor="ctr" bIns="91425" lIns="91425" rIns="91425" tIns="91425">
            <a:noAutofit/>
          </a:bodyPr>
          <a:lstStyle/>
          <a:p>
            <a:pPr lvl="0" rtl="0">
              <a:spcBef>
                <a:spcPts val="0"/>
              </a:spcBef>
              <a:buNone/>
            </a:pPr>
            <a:r>
              <a:rPr lang="en-US"/>
              <a:t>How it plays out...</a:t>
            </a:r>
          </a:p>
        </p:txBody>
      </p:sp>
      <p:sp>
        <p:nvSpPr>
          <p:cNvPr id="134" name="Shape 134"/>
          <p:cNvSpPr txBox="1"/>
          <p:nvPr>
            <p:ph idx="1" type="body"/>
          </p:nvPr>
        </p:nvSpPr>
        <p:spPr>
          <a:xfrm>
            <a:off x="457200" y="1600200"/>
            <a:ext cx="4315500" cy="4526100"/>
          </a:xfrm>
          <a:prstGeom prst="rect">
            <a:avLst/>
          </a:prstGeom>
        </p:spPr>
        <p:txBody>
          <a:bodyPr anchorCtr="0" anchor="t" bIns="91425" lIns="91425" rIns="91425" tIns="91425">
            <a:noAutofit/>
          </a:bodyPr>
          <a:lstStyle/>
          <a:p>
            <a:pPr indent="-228600" lvl="0" marL="457200" rtl="0">
              <a:spcBef>
                <a:spcPts val="0"/>
              </a:spcBef>
            </a:pPr>
            <a:r>
              <a:rPr lang="en-US"/>
              <a:t>Zimbabwe</a:t>
            </a:r>
          </a:p>
          <a:p>
            <a:pPr indent="-228600" lvl="0" marL="457200" rtl="0">
              <a:spcBef>
                <a:spcPts val="0"/>
              </a:spcBef>
            </a:pPr>
            <a:r>
              <a:rPr lang="en-US"/>
              <a:t>Iceland</a:t>
            </a:r>
          </a:p>
          <a:p>
            <a:pPr indent="-228600" lvl="0" marL="457200" rtl="0">
              <a:spcBef>
                <a:spcPts val="0"/>
              </a:spcBef>
            </a:pPr>
            <a:r>
              <a:rPr lang="en-US"/>
              <a:t>US Fed</a:t>
            </a:r>
          </a:p>
          <a:p>
            <a:pPr indent="-228600" lvl="0" marL="457200" rtl="0">
              <a:spcBef>
                <a:spcPts val="0"/>
              </a:spcBef>
            </a:pPr>
            <a:r>
              <a:rPr lang="en-US"/>
              <a:t>NCBs in the Euro area</a:t>
            </a:r>
          </a:p>
          <a:p>
            <a:pPr indent="-228600" lvl="1" marL="914400" rtl="0">
              <a:spcBef>
                <a:spcPts val="0"/>
              </a:spcBef>
            </a:pPr>
            <a:r>
              <a:rPr lang="en-US" sz="1600"/>
              <a:t>what happens when the CB in Spain has to be the Lender of Last Resort for a bank incorporated in Italy?</a:t>
            </a:r>
          </a:p>
          <a:p>
            <a:pPr indent="0" lvl="0" marL="0" rtl="0">
              <a:spcBef>
                <a:spcPts val="0"/>
              </a:spcBef>
              <a:buNone/>
            </a:pPr>
            <a:r>
              <a:t/>
            </a:r>
            <a:endParaRPr/>
          </a:p>
          <a:p>
            <a:pPr indent="0" lvl="0" marL="0" rtl="0">
              <a:spcBef>
                <a:spcPts val="0"/>
              </a:spcBef>
              <a:buNone/>
            </a:pPr>
            <a:r>
              <a:t/>
            </a:r>
            <a:endParaRPr/>
          </a:p>
        </p:txBody>
      </p:sp>
      <p:pic>
        <p:nvPicPr>
          <p:cNvPr id="135" name="Shape 135"/>
          <p:cNvPicPr preferRelativeResize="0"/>
          <p:nvPr/>
        </p:nvPicPr>
        <p:blipFill>
          <a:blip r:embed="rId3">
            <a:alphaModFix/>
          </a:blip>
          <a:stretch>
            <a:fillRect/>
          </a:stretch>
        </p:blipFill>
        <p:spPr>
          <a:xfrm>
            <a:off x="4772700" y="1600199"/>
            <a:ext cx="4315375" cy="3236525"/>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9" name="Shape 139"/>
        <p:cNvGrpSpPr/>
        <p:nvPr/>
      </p:nvGrpSpPr>
      <p:grpSpPr>
        <a:xfrm>
          <a:off x="0" y="0"/>
          <a:ext cx="0" cy="0"/>
          <a:chOff x="0" y="0"/>
          <a:chExt cx="0" cy="0"/>
        </a:xfrm>
      </p:grpSpPr>
      <p:sp>
        <p:nvSpPr>
          <p:cNvPr id="140" name="Shape 140"/>
          <p:cNvSpPr txBox="1"/>
          <p:nvPr>
            <p:ph type="title"/>
          </p:nvPr>
        </p:nvSpPr>
        <p:spPr>
          <a:xfrm>
            <a:off x="457200" y="274637"/>
            <a:ext cx="8229600" cy="1143000"/>
          </a:xfrm>
          <a:prstGeom prst="rect">
            <a:avLst/>
          </a:prstGeom>
        </p:spPr>
        <p:txBody>
          <a:bodyPr anchorCtr="0" anchor="ctr" bIns="91425" lIns="91425" rIns="91425" tIns="91425">
            <a:noAutofit/>
          </a:bodyPr>
          <a:lstStyle/>
          <a:p>
            <a:pPr lvl="0" rtl="0">
              <a:spcBef>
                <a:spcPts val="0"/>
              </a:spcBef>
              <a:buNone/>
            </a:pPr>
            <a:r>
              <a:rPr lang="en-US"/>
              <a:t>Conclusion</a:t>
            </a:r>
          </a:p>
        </p:txBody>
      </p:sp>
      <p:sp>
        <p:nvSpPr>
          <p:cNvPr id="141" name="Shape 141"/>
          <p:cNvSpPr txBox="1"/>
          <p:nvPr>
            <p:ph idx="1" type="body"/>
          </p:nvPr>
        </p:nvSpPr>
        <p:spPr>
          <a:xfrm>
            <a:off x="457200" y="1600200"/>
            <a:ext cx="8229600" cy="4526100"/>
          </a:xfrm>
          <a:prstGeom prst="rect">
            <a:avLst/>
          </a:prstGeom>
        </p:spPr>
        <p:txBody>
          <a:bodyPr anchorCtr="0" anchor="t" bIns="91425" lIns="91425" rIns="91425" tIns="91425">
            <a:noAutofit/>
          </a:bodyPr>
          <a:lstStyle/>
          <a:p>
            <a:pPr indent="-228600" lvl="0" marL="457200" rtl="0">
              <a:spcBef>
                <a:spcPts val="0"/>
              </a:spcBef>
            </a:pPr>
            <a:r>
              <a:rPr lang="en-US"/>
              <a:t>Institutional/political structure</a:t>
            </a:r>
          </a:p>
          <a:p>
            <a:pPr indent="-228600" lvl="0" marL="457200" rtl="0">
              <a:spcBef>
                <a:spcPts val="0"/>
              </a:spcBef>
            </a:pPr>
            <a:r>
              <a:rPr lang="en-US"/>
              <a:t>CB will fail when reserves are treated like a ponzi scheme </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6" name="Shape 66"/>
        <p:cNvGrpSpPr/>
        <p:nvPr/>
      </p:nvGrpSpPr>
      <p:grpSpPr>
        <a:xfrm>
          <a:off x="0" y="0"/>
          <a:ext cx="0" cy="0"/>
          <a:chOff x="0" y="0"/>
          <a:chExt cx="0" cy="0"/>
        </a:xfrm>
      </p:grpSpPr>
      <p:sp>
        <p:nvSpPr>
          <p:cNvPr id="67" name="Shape 67"/>
          <p:cNvSpPr txBox="1"/>
          <p:nvPr>
            <p:ph type="title"/>
          </p:nvPr>
        </p:nvSpPr>
        <p:spPr>
          <a:xfrm>
            <a:off x="457200" y="274637"/>
            <a:ext cx="8229600" cy="1143000"/>
          </a:xfrm>
          <a:prstGeom prst="rect">
            <a:avLst/>
          </a:prstGeom>
        </p:spPr>
        <p:txBody>
          <a:bodyPr anchorCtr="0" anchor="ctr" bIns="91425" lIns="91425" rIns="91425" tIns="91425">
            <a:noAutofit/>
          </a:bodyPr>
          <a:lstStyle/>
          <a:p>
            <a:pPr>
              <a:spcBef>
                <a:spcPts val="0"/>
              </a:spcBef>
              <a:buNone/>
            </a:pPr>
            <a:r>
              <a:rPr lang="en-US"/>
              <a:t>Central Banks</a:t>
            </a:r>
          </a:p>
        </p:txBody>
      </p:sp>
      <p:sp>
        <p:nvSpPr>
          <p:cNvPr id="68" name="Shape 68"/>
          <p:cNvSpPr txBox="1"/>
          <p:nvPr>
            <p:ph idx="1" type="body"/>
          </p:nvPr>
        </p:nvSpPr>
        <p:spPr>
          <a:xfrm>
            <a:off x="457200" y="1600200"/>
            <a:ext cx="8229600" cy="4526100"/>
          </a:xfrm>
          <a:prstGeom prst="rect">
            <a:avLst/>
          </a:prstGeom>
        </p:spPr>
        <p:txBody>
          <a:bodyPr anchorCtr="0" anchor="t" bIns="91425" lIns="91425" rIns="91425" tIns="91425">
            <a:noAutofit/>
          </a:bodyPr>
          <a:lstStyle/>
          <a:p>
            <a:pPr indent="-228600" lvl="0" marL="457200" rtl="0">
              <a:spcBef>
                <a:spcPts val="0"/>
              </a:spcBef>
            </a:pPr>
            <a:r>
              <a:rPr lang="en-US"/>
              <a:t>No bankruptcy procedure for a central bank</a:t>
            </a:r>
          </a:p>
          <a:p>
            <a:pPr indent="-228600" lvl="0" marL="457200" rtl="0">
              <a:spcBef>
                <a:spcPts val="0"/>
              </a:spcBef>
            </a:pPr>
            <a:r>
              <a:rPr lang="en-US"/>
              <a:t>The central bank is able to print money</a:t>
            </a:r>
          </a:p>
          <a:p>
            <a:pPr indent="-228600" lvl="0" marL="457200" rtl="0">
              <a:spcBef>
                <a:spcPts val="0"/>
              </a:spcBef>
            </a:pPr>
            <a:r>
              <a:rPr lang="en-US"/>
              <a:t>Insolvency - Central bank uses more resources than they have</a:t>
            </a:r>
          </a:p>
          <a:p>
            <a:pPr indent="-228600" lvl="0" marL="457200" rtl="0">
              <a:spcBef>
                <a:spcPts val="0"/>
              </a:spcBef>
            </a:pPr>
            <a:r>
              <a:rPr lang="en-US"/>
              <a:t>Central banks can become insolvent</a:t>
            </a:r>
          </a:p>
        </p:txBody>
      </p:sp>
      <p:pic>
        <p:nvPicPr>
          <p:cNvPr id="69" name="Shape 69"/>
          <p:cNvPicPr preferRelativeResize="0"/>
          <p:nvPr/>
        </p:nvPicPr>
        <p:blipFill>
          <a:blip r:embed="rId3">
            <a:alphaModFix/>
          </a:blip>
          <a:stretch>
            <a:fillRect/>
          </a:stretch>
        </p:blipFill>
        <p:spPr>
          <a:xfrm>
            <a:off x="908450" y="4759250"/>
            <a:ext cx="2482574" cy="1863400"/>
          </a:xfrm>
          <a:prstGeom prst="rect">
            <a:avLst/>
          </a:prstGeom>
          <a:noFill/>
          <a:ln>
            <a:noFill/>
          </a:ln>
        </p:spPr>
      </p:pic>
      <p:pic>
        <p:nvPicPr>
          <p:cNvPr id="70" name="Shape 70"/>
          <p:cNvPicPr preferRelativeResize="0"/>
          <p:nvPr/>
        </p:nvPicPr>
        <p:blipFill>
          <a:blip r:embed="rId4">
            <a:alphaModFix/>
          </a:blip>
          <a:stretch>
            <a:fillRect/>
          </a:stretch>
        </p:blipFill>
        <p:spPr>
          <a:xfrm>
            <a:off x="4049770" y="4759250"/>
            <a:ext cx="2799004" cy="1863399"/>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4" name="Shape 74"/>
        <p:cNvGrpSpPr/>
        <p:nvPr/>
      </p:nvGrpSpPr>
      <p:grpSpPr>
        <a:xfrm>
          <a:off x="0" y="0"/>
          <a:ext cx="0" cy="0"/>
          <a:chOff x="0" y="0"/>
          <a:chExt cx="0" cy="0"/>
        </a:xfrm>
      </p:grpSpPr>
      <p:sp>
        <p:nvSpPr>
          <p:cNvPr id="75" name="Shape 75"/>
          <p:cNvSpPr txBox="1"/>
          <p:nvPr>
            <p:ph type="title"/>
          </p:nvPr>
        </p:nvSpPr>
        <p:spPr>
          <a:xfrm>
            <a:off x="457200" y="274637"/>
            <a:ext cx="8229600" cy="1143000"/>
          </a:xfrm>
          <a:prstGeom prst="rect">
            <a:avLst/>
          </a:prstGeom>
        </p:spPr>
        <p:txBody>
          <a:bodyPr anchorCtr="0" anchor="ctr" bIns="91425" lIns="91425" rIns="91425" tIns="91425">
            <a:noAutofit/>
          </a:bodyPr>
          <a:lstStyle/>
          <a:p>
            <a:pPr rtl="0">
              <a:spcBef>
                <a:spcPts val="0"/>
              </a:spcBef>
              <a:buNone/>
            </a:pPr>
            <a:r>
              <a:rPr lang="en-US"/>
              <a:t>Fiscal Support</a:t>
            </a:r>
          </a:p>
        </p:txBody>
      </p:sp>
      <p:sp>
        <p:nvSpPr>
          <p:cNvPr id="76" name="Shape 76"/>
          <p:cNvSpPr txBox="1"/>
          <p:nvPr>
            <p:ph idx="1" type="body"/>
          </p:nvPr>
        </p:nvSpPr>
        <p:spPr>
          <a:xfrm>
            <a:off x="457200" y="1600200"/>
            <a:ext cx="8229600" cy="4526100"/>
          </a:xfrm>
          <a:prstGeom prst="rect">
            <a:avLst/>
          </a:prstGeom>
        </p:spPr>
        <p:txBody>
          <a:bodyPr anchorCtr="0" anchor="t" bIns="91425" lIns="91425" rIns="91425" tIns="91425">
            <a:noAutofit/>
          </a:bodyPr>
          <a:lstStyle/>
          <a:p>
            <a:pPr indent="-228600" lvl="0" marL="457200" rtl="0">
              <a:spcBef>
                <a:spcPts val="0"/>
              </a:spcBef>
            </a:pPr>
            <a:r>
              <a:rPr lang="en-US"/>
              <a:t>Central bank and government are intimately linked</a:t>
            </a:r>
          </a:p>
          <a:p>
            <a:pPr indent="-228600" lvl="0" marL="457200" rtl="0">
              <a:spcBef>
                <a:spcPts val="0"/>
              </a:spcBef>
            </a:pPr>
            <a:r>
              <a:rPr lang="en-US"/>
              <a:t>Central bank relies upon transfers from the treasury</a:t>
            </a:r>
          </a:p>
          <a:p>
            <a:pPr indent="-228600" lvl="0" marL="457200" rtl="0">
              <a:spcBef>
                <a:spcPts val="0"/>
              </a:spcBef>
            </a:pPr>
            <a:r>
              <a:rPr lang="en-US"/>
              <a:t>Fiscal Backing - Having policy to help in the pursuit of the inflation target</a:t>
            </a:r>
          </a:p>
        </p:txBody>
      </p:sp>
      <p:pic>
        <p:nvPicPr>
          <p:cNvPr id="77" name="Shape 77"/>
          <p:cNvPicPr preferRelativeResize="0"/>
          <p:nvPr/>
        </p:nvPicPr>
        <p:blipFill>
          <a:blip r:embed="rId3">
            <a:alphaModFix/>
          </a:blip>
          <a:stretch>
            <a:fillRect/>
          </a:stretch>
        </p:blipFill>
        <p:spPr>
          <a:xfrm>
            <a:off x="3418675" y="5326550"/>
            <a:ext cx="2306650" cy="1463075"/>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1" name="Shape 81"/>
        <p:cNvGrpSpPr/>
        <p:nvPr/>
      </p:nvGrpSpPr>
      <p:grpSpPr>
        <a:xfrm>
          <a:off x="0" y="0"/>
          <a:ext cx="0" cy="0"/>
          <a:chOff x="0" y="0"/>
          <a:chExt cx="0" cy="0"/>
        </a:xfrm>
      </p:grpSpPr>
      <p:sp>
        <p:nvSpPr>
          <p:cNvPr id="82" name="Shape 82"/>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baseline="0" i="0" lang="en-US" sz="4400" u="none" cap="none" strike="noStrike">
                <a:solidFill>
                  <a:schemeClr val="dk1"/>
                </a:solidFill>
                <a:latin typeface="Calibri"/>
                <a:ea typeface="Calibri"/>
                <a:cs typeface="Calibri"/>
                <a:sym typeface="Calibri"/>
              </a:rPr>
              <a:t>Balance sheet</a:t>
            </a:r>
          </a:p>
        </p:txBody>
      </p:sp>
      <p:sp>
        <p:nvSpPr>
          <p:cNvPr id="83" name="Shape 83"/>
          <p:cNvSpPr txBox="1"/>
          <p:nvPr>
            <p:ph idx="1" type="body"/>
          </p:nvPr>
        </p:nvSpPr>
        <p:spPr>
          <a:xfrm>
            <a:off x="-609600" y="2652850"/>
            <a:ext cx="8229600" cy="4526100"/>
          </a:xfrm>
          <a:prstGeom prst="rect">
            <a:avLst/>
          </a:prstGeom>
          <a:noFill/>
          <a:ln>
            <a:noFill/>
          </a:ln>
        </p:spPr>
        <p:txBody>
          <a:bodyPr anchorCtr="0" anchor="t" bIns="45700" lIns="91425" rIns="91425" tIns="45700">
            <a:noAutofit/>
          </a:bodyPr>
          <a:lstStyle/>
          <a:p>
            <a:pPr indent="-139700" lvl="0" marL="342900" marR="0" rtl="0" algn="l">
              <a:spcBef>
                <a:spcPts val="0"/>
              </a:spcBef>
              <a:buClr>
                <a:schemeClr val="dk1"/>
              </a:buClr>
              <a:buSzPct val="100000"/>
              <a:buFont typeface="Arial"/>
              <a:buNone/>
            </a:pPr>
            <a:r>
              <a:rPr lang="en-US"/>
              <a:t> </a:t>
            </a:r>
          </a:p>
        </p:txBody>
      </p:sp>
      <p:pic>
        <p:nvPicPr>
          <p:cNvPr id="84" name="Shape 84"/>
          <p:cNvPicPr preferRelativeResize="0"/>
          <p:nvPr/>
        </p:nvPicPr>
        <p:blipFill>
          <a:blip r:embed="rId3">
            <a:alphaModFix/>
          </a:blip>
          <a:stretch>
            <a:fillRect/>
          </a:stretch>
        </p:blipFill>
        <p:spPr>
          <a:xfrm>
            <a:off x="3635625" y="1249975"/>
            <a:ext cx="5418649" cy="4077725"/>
          </a:xfrm>
          <a:prstGeom prst="rect">
            <a:avLst/>
          </a:prstGeom>
          <a:noFill/>
          <a:ln>
            <a:noFill/>
          </a:ln>
        </p:spPr>
      </p:pic>
      <p:sp>
        <p:nvSpPr>
          <p:cNvPr id="85" name="Shape 85"/>
          <p:cNvSpPr txBox="1"/>
          <p:nvPr/>
        </p:nvSpPr>
        <p:spPr>
          <a:xfrm>
            <a:off x="230500" y="1417650"/>
            <a:ext cx="3485700" cy="4619400"/>
          </a:xfrm>
          <a:prstGeom prst="rect">
            <a:avLst/>
          </a:prstGeom>
          <a:noFill/>
          <a:ln>
            <a:noFill/>
          </a:ln>
        </p:spPr>
        <p:txBody>
          <a:bodyPr anchorCtr="0" anchor="t" bIns="91425" lIns="91425" rIns="91425" tIns="91425">
            <a:noAutofit/>
          </a:bodyPr>
          <a:lstStyle/>
          <a:p>
            <a:pPr indent="-139700" lvl="0" marL="342900" rtl="0" algn="ctr">
              <a:lnSpc>
                <a:spcPct val="115000"/>
              </a:lnSpc>
              <a:spcBef>
                <a:spcPts val="0"/>
              </a:spcBef>
              <a:spcAft>
                <a:spcPts val="1600"/>
              </a:spcAft>
              <a:buClr>
                <a:schemeClr val="dk1"/>
              </a:buClr>
              <a:buSzPct val="133333"/>
              <a:buFont typeface="Arial"/>
              <a:buNone/>
            </a:pPr>
            <a:r>
              <a:rPr lang="en-US" sz="2400">
                <a:solidFill>
                  <a:schemeClr val="dk1"/>
                </a:solidFill>
                <a:latin typeface="Calibri"/>
                <a:ea typeface="Calibri"/>
                <a:cs typeface="Calibri"/>
                <a:sym typeface="Calibri"/>
              </a:rPr>
              <a:t>W = D + L + R - M - O</a:t>
            </a:r>
          </a:p>
          <a:p>
            <a:pPr indent="-330200" lvl="0" marL="457200" rtl="0">
              <a:lnSpc>
                <a:spcPct val="115000"/>
              </a:lnSpc>
              <a:spcBef>
                <a:spcPts val="0"/>
              </a:spcBef>
              <a:spcAft>
                <a:spcPts val="1600"/>
              </a:spcAft>
              <a:buClr>
                <a:schemeClr val="dk1"/>
              </a:buClr>
              <a:buSzPct val="100000"/>
              <a:buChar char="•"/>
            </a:pPr>
            <a:r>
              <a:rPr lang="en-US" sz="1600">
                <a:solidFill>
                  <a:schemeClr val="dk1"/>
                </a:solidFill>
                <a:latin typeface="Calibri"/>
                <a:ea typeface="Calibri"/>
                <a:cs typeface="Calibri"/>
                <a:sym typeface="Calibri"/>
              </a:rPr>
              <a:t>“Equity is the sum of sovereign debt, private debt (collateral), and foreign currency reserves less the money stock and debt owed”</a:t>
            </a:r>
          </a:p>
          <a:p>
            <a:pPr indent="-139700" marL="342900" rtl="0" algn="ctr">
              <a:lnSpc>
                <a:spcPct val="115000"/>
              </a:lnSpc>
              <a:spcBef>
                <a:spcPts val="0"/>
              </a:spcBef>
              <a:spcAft>
                <a:spcPts val="1600"/>
              </a:spcAft>
              <a:buNone/>
            </a:pPr>
            <a:r>
              <a:rPr lang="en-US" sz="2400">
                <a:solidFill>
                  <a:schemeClr val="dk1"/>
                </a:solidFill>
                <a:latin typeface="Calibri"/>
                <a:ea typeface="Calibri"/>
                <a:cs typeface="Calibri"/>
                <a:sym typeface="Calibri"/>
              </a:rPr>
              <a:t>W* &gt;= 0 </a:t>
            </a:r>
          </a:p>
          <a:p>
            <a:pPr lvl="0" rtl="0">
              <a:lnSpc>
                <a:spcPct val="115000"/>
              </a:lnSpc>
              <a:spcBef>
                <a:spcPts val="0"/>
              </a:spcBef>
              <a:buNone/>
            </a:pPr>
            <a:r>
              <a:rPr lang="en-US" sz="3000">
                <a:solidFill>
                  <a:schemeClr val="dk1"/>
                </a:solidFill>
              </a:rPr>
              <a:t> 	</a:t>
            </a:r>
            <a:r>
              <a:rPr lang="en-US" sz="2400">
                <a:solidFill>
                  <a:schemeClr val="dk1"/>
                </a:solidFill>
              </a:rPr>
              <a:t>W* = W + S - E - T</a:t>
            </a:r>
          </a:p>
          <a:p>
            <a:pPr lvl="0" rtl="0">
              <a:lnSpc>
                <a:spcPct val="115000"/>
              </a:lnSpc>
              <a:spcBef>
                <a:spcPts val="0"/>
              </a:spcBef>
              <a:buNone/>
            </a:pPr>
            <a:r>
              <a:t/>
            </a:r>
            <a:endParaRPr sz="1200">
              <a:solidFill>
                <a:schemeClr val="dk1"/>
              </a:solidFill>
            </a:endParaRPr>
          </a:p>
          <a:p>
            <a:pPr indent="-139700" marL="342900" rtl="0" algn="ctr">
              <a:lnSpc>
                <a:spcPct val="115000"/>
              </a:lnSpc>
              <a:spcBef>
                <a:spcPts val="0"/>
              </a:spcBef>
              <a:spcAft>
                <a:spcPts val="1600"/>
              </a:spcAft>
              <a:buNone/>
            </a:pPr>
            <a:r>
              <a:rPr lang="en-US" sz="2400">
                <a:solidFill>
                  <a:schemeClr val="dk1"/>
                </a:solidFill>
                <a:latin typeface="Calibri"/>
                <a:ea typeface="Calibri"/>
                <a:cs typeface="Calibri"/>
                <a:sym typeface="Calibri"/>
              </a:rPr>
              <a:t>W + S &gt;= E + T</a:t>
            </a:r>
          </a:p>
          <a:p>
            <a:pPr indent="-139700" lvl="0" marL="342900" rtl="0" algn="ctr">
              <a:lnSpc>
                <a:spcPct val="115000"/>
              </a:lnSpc>
              <a:spcBef>
                <a:spcPts val="0"/>
              </a:spcBef>
              <a:spcAft>
                <a:spcPts val="1600"/>
              </a:spcAft>
              <a:buNone/>
            </a:pPr>
            <a:r>
              <a:rPr lang="en-US" sz="2400">
                <a:solidFill>
                  <a:schemeClr val="dk1"/>
                </a:solidFill>
                <a:latin typeface="Calibri"/>
                <a:ea typeface="Calibri"/>
                <a:cs typeface="Calibri"/>
                <a:sym typeface="Calibri"/>
              </a:rPr>
              <a:t>S = iM</a:t>
            </a:r>
          </a:p>
          <a:p>
            <a:pPr lvl="0" rtl="0">
              <a:lnSpc>
                <a:spcPct val="115000"/>
              </a:lnSpc>
              <a:spcBef>
                <a:spcPts val="0"/>
              </a:spcBef>
              <a:spcAft>
                <a:spcPts val="1600"/>
              </a:spcAft>
              <a:buNone/>
            </a:pPr>
            <a:r>
              <a:t/>
            </a:r>
            <a:endParaRPr sz="1600">
              <a:solidFill>
                <a:schemeClr val="dk1"/>
              </a:solidFill>
              <a:latin typeface="Calibri"/>
              <a:ea typeface="Calibri"/>
              <a:cs typeface="Calibri"/>
              <a:sym typeface="Calibri"/>
            </a:endParaRP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9" name="Shape 89"/>
        <p:cNvGrpSpPr/>
        <p:nvPr/>
      </p:nvGrpSpPr>
      <p:grpSpPr>
        <a:xfrm>
          <a:off x="0" y="0"/>
          <a:ext cx="0" cy="0"/>
          <a:chOff x="0" y="0"/>
          <a:chExt cx="0" cy="0"/>
        </a:xfrm>
      </p:grpSpPr>
      <p:sp>
        <p:nvSpPr>
          <p:cNvPr id="90" name="Shape 90"/>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spcBef>
                <a:spcPts val="0"/>
              </a:spcBef>
              <a:buClr>
                <a:schemeClr val="dk1"/>
              </a:buClr>
              <a:buSzPct val="25000"/>
              <a:buFont typeface="Calibri"/>
              <a:buNone/>
            </a:pPr>
            <a:r>
              <a:rPr lang="en-US"/>
              <a:t>Why It Doesn’t Tell the Whole Story</a:t>
            </a:r>
          </a:p>
        </p:txBody>
      </p:sp>
      <p:sp>
        <p:nvSpPr>
          <p:cNvPr id="91" name="Shape 91"/>
          <p:cNvSpPr txBox="1"/>
          <p:nvPr>
            <p:ph idx="1" type="body"/>
          </p:nvPr>
        </p:nvSpPr>
        <p:spPr>
          <a:xfrm>
            <a:off x="457200" y="1600200"/>
            <a:ext cx="8229600" cy="4525963"/>
          </a:xfrm>
          <a:prstGeom prst="rect">
            <a:avLst/>
          </a:prstGeom>
          <a:noFill/>
          <a:ln>
            <a:noFill/>
          </a:ln>
        </p:spPr>
        <p:txBody>
          <a:bodyPr anchorCtr="0" anchor="t" bIns="45700" lIns="91425" rIns="91425" tIns="45700">
            <a:noAutofit/>
          </a:bodyPr>
          <a:lstStyle/>
          <a:p>
            <a:pPr indent="-228600" lvl="0" marL="457200" rtl="0">
              <a:spcBef>
                <a:spcPts val="0"/>
              </a:spcBef>
              <a:buSzPct val="100000"/>
              <a:buFont typeface="Calibri"/>
            </a:pPr>
            <a:r>
              <a:rPr lang="en-US" sz="2800"/>
              <a:t>Ease of incurring liabilities (seignorage)</a:t>
            </a:r>
          </a:p>
          <a:p>
            <a:pPr indent="-228600" lvl="0" marL="457200" rtl="0">
              <a:spcBef>
                <a:spcPts val="0"/>
              </a:spcBef>
              <a:buSzPct val="114285"/>
              <a:buFont typeface="Calibri"/>
            </a:pPr>
            <a:r>
              <a:rPr lang="en-US" sz="2800"/>
              <a:t>Timeliness</a:t>
            </a:r>
          </a:p>
          <a:p>
            <a:pPr indent="-228600" lvl="1" marL="914400" rtl="0">
              <a:spcBef>
                <a:spcPts val="0"/>
              </a:spcBef>
              <a:buSzPct val="100000"/>
              <a:buFont typeface="Calibri"/>
            </a:pPr>
            <a:r>
              <a:rPr lang="en-US" sz="1600"/>
              <a:t>is solvency conditional on CB fulfilling its obligations on time? on currency denomination of holdings?</a:t>
            </a:r>
          </a:p>
          <a:p>
            <a:pPr indent="-228600" lvl="0" marL="457200" rtl="0">
              <a:spcBef>
                <a:spcPts val="0"/>
              </a:spcBef>
              <a:buSzPct val="100000"/>
              <a:buFont typeface="Calibri"/>
            </a:pPr>
            <a:r>
              <a:rPr lang="en-US" sz="2800"/>
              <a:t>Sovereign interest payments</a:t>
            </a:r>
          </a:p>
          <a:p>
            <a:pPr indent="-228600" lvl="1" marL="914400" rtl="0">
              <a:spcBef>
                <a:spcPts val="0"/>
              </a:spcBef>
              <a:buSzPct val="100000"/>
              <a:buFont typeface="Calibri"/>
            </a:pPr>
            <a:r>
              <a:rPr lang="en-US" sz="1600"/>
              <a:t>at the end of the year, CB pays the treasury back anyway, net zero transaction.</a:t>
            </a:r>
          </a:p>
          <a:p>
            <a:pPr indent="-228600" lvl="0" marL="457200" rtl="0">
              <a:spcBef>
                <a:spcPts val="0"/>
              </a:spcBef>
              <a:buSzPct val="100000"/>
              <a:buFont typeface="Calibri"/>
            </a:pPr>
            <a:r>
              <a:rPr lang="en-US" sz="2800"/>
              <a:t>“taxing” present value of currency</a:t>
            </a:r>
          </a:p>
          <a:p>
            <a:pPr indent="-228600" lvl="1" marL="914400" rtl="0">
              <a:spcBef>
                <a:spcPts val="0"/>
              </a:spcBef>
              <a:buSzPct val="100000"/>
              <a:buFont typeface="Calibri"/>
            </a:pPr>
            <a:r>
              <a:rPr lang="en-US" sz="1600"/>
              <a:t>is this the CBs biggest risk? </a:t>
            </a:r>
          </a:p>
          <a:p>
            <a:pPr indent="0" lvl="0" marL="0" rtl="0">
              <a:spcBef>
                <a:spcPts val="0"/>
              </a:spcBef>
              <a:buNone/>
            </a:pPr>
            <a:r>
              <a:t/>
            </a:r>
            <a:endParaRP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5" name="Shape 95"/>
        <p:cNvGrpSpPr/>
        <p:nvPr/>
      </p:nvGrpSpPr>
      <p:grpSpPr>
        <a:xfrm>
          <a:off x="0" y="0"/>
          <a:ext cx="0" cy="0"/>
          <a:chOff x="0" y="0"/>
          <a:chExt cx="0" cy="0"/>
        </a:xfrm>
      </p:grpSpPr>
      <p:sp>
        <p:nvSpPr>
          <p:cNvPr id="96" name="Shape 96"/>
          <p:cNvSpPr txBox="1"/>
          <p:nvPr>
            <p:ph type="title"/>
          </p:nvPr>
        </p:nvSpPr>
        <p:spPr>
          <a:xfrm>
            <a:off x="457200" y="274637"/>
            <a:ext cx="8229600" cy="1143000"/>
          </a:xfrm>
          <a:prstGeom prst="rect">
            <a:avLst/>
          </a:prstGeom>
        </p:spPr>
        <p:txBody>
          <a:bodyPr anchorCtr="0" anchor="ctr" bIns="91425" lIns="91425" rIns="91425" tIns="91425">
            <a:noAutofit/>
          </a:bodyPr>
          <a:lstStyle/>
          <a:p>
            <a:pPr>
              <a:spcBef>
                <a:spcPts val="0"/>
              </a:spcBef>
              <a:buNone/>
            </a:pPr>
            <a:r>
              <a:rPr lang="en-US"/>
              <a:t>Preventing Insolvency</a:t>
            </a:r>
          </a:p>
        </p:txBody>
      </p:sp>
      <p:sp>
        <p:nvSpPr>
          <p:cNvPr id="97" name="Shape 97"/>
          <p:cNvSpPr txBox="1"/>
          <p:nvPr>
            <p:ph idx="1" type="body"/>
          </p:nvPr>
        </p:nvSpPr>
        <p:spPr>
          <a:xfrm>
            <a:off x="457200" y="1600200"/>
            <a:ext cx="8229600" cy="4526100"/>
          </a:xfrm>
          <a:prstGeom prst="rect">
            <a:avLst/>
          </a:prstGeom>
        </p:spPr>
        <p:txBody>
          <a:bodyPr anchorCtr="0" anchor="t" bIns="91425" lIns="91425" rIns="91425" tIns="91425">
            <a:noAutofit/>
          </a:bodyPr>
          <a:lstStyle/>
          <a:p>
            <a:pPr indent="-228600" lvl="0" marL="457200" rtl="0">
              <a:spcBef>
                <a:spcPts val="0"/>
              </a:spcBef>
            </a:pPr>
            <a:r>
              <a:rPr lang="en-US"/>
              <a:t>Central banks can recapitalize themselves if</a:t>
            </a:r>
          </a:p>
          <a:p>
            <a:pPr indent="-228600" lvl="1" marL="914400" rtl="0">
              <a:spcBef>
                <a:spcPts val="0"/>
              </a:spcBef>
            </a:pPr>
            <a:r>
              <a:rPr lang="en-US"/>
              <a:t>They don’t have a lot of foreign denominated liabilities</a:t>
            </a:r>
          </a:p>
          <a:p>
            <a:pPr indent="-228600" lvl="1" marL="914400" rtl="0">
              <a:spcBef>
                <a:spcPts val="0"/>
              </a:spcBef>
            </a:pPr>
            <a:r>
              <a:rPr lang="en-US"/>
              <a:t>Liabilities are in nominal terms</a:t>
            </a:r>
          </a:p>
          <a:p>
            <a:pPr indent="-228600" lvl="0" marL="457200" rtl="0">
              <a:spcBef>
                <a:spcPts val="0"/>
              </a:spcBef>
            </a:pPr>
            <a:r>
              <a:rPr lang="en-US"/>
              <a:t>It’s safer for the central bank to have an injection of capital</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1" name="Shape 101"/>
        <p:cNvGrpSpPr/>
        <p:nvPr/>
      </p:nvGrpSpPr>
      <p:grpSpPr>
        <a:xfrm>
          <a:off x="0" y="0"/>
          <a:ext cx="0" cy="0"/>
          <a:chOff x="0" y="0"/>
          <a:chExt cx="0" cy="0"/>
        </a:xfrm>
      </p:grpSpPr>
      <p:sp>
        <p:nvSpPr>
          <p:cNvPr id="102" name="Shape 102"/>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spcBef>
                <a:spcPts val="0"/>
              </a:spcBef>
              <a:buClr>
                <a:schemeClr val="dk1"/>
              </a:buClr>
              <a:buSzPct val="25000"/>
              <a:buFont typeface="Calibri"/>
              <a:buNone/>
            </a:pPr>
            <a:r>
              <a:rPr lang="en-US"/>
              <a:t>Laffer Curve</a:t>
            </a:r>
          </a:p>
        </p:txBody>
      </p:sp>
      <p:sp>
        <p:nvSpPr>
          <p:cNvPr id="103" name="Shape 103"/>
          <p:cNvSpPr txBox="1"/>
          <p:nvPr>
            <p:ph idx="1" type="body"/>
          </p:nvPr>
        </p:nvSpPr>
        <p:spPr>
          <a:xfrm>
            <a:off x="457200" y="1600200"/>
            <a:ext cx="8229600" cy="4526100"/>
          </a:xfrm>
          <a:prstGeom prst="rect">
            <a:avLst/>
          </a:prstGeom>
          <a:noFill/>
          <a:ln>
            <a:noFill/>
          </a:ln>
        </p:spPr>
        <p:txBody>
          <a:bodyPr anchorCtr="0" anchor="t" bIns="45700" lIns="91425" rIns="91425" tIns="45700">
            <a:noAutofit/>
          </a:bodyPr>
          <a:lstStyle/>
          <a:p>
            <a:pPr indent="0" lvl="0" marL="0" rtl="0">
              <a:spcBef>
                <a:spcPts val="0"/>
              </a:spcBef>
              <a:buNone/>
            </a:pPr>
            <a:r>
              <a:t/>
            </a:r>
            <a:endParaRPr sz="2800"/>
          </a:p>
          <a:p>
            <a:pPr indent="0" lvl="0" marL="0" rtl="0">
              <a:spcBef>
                <a:spcPts val="0"/>
              </a:spcBef>
              <a:buNone/>
            </a:pPr>
            <a:r>
              <a:t/>
            </a:r>
            <a:endParaRPr/>
          </a:p>
        </p:txBody>
      </p:sp>
      <p:pic>
        <p:nvPicPr>
          <p:cNvPr id="104" name="Shape 104"/>
          <p:cNvPicPr preferRelativeResize="0"/>
          <p:nvPr/>
        </p:nvPicPr>
        <p:blipFill>
          <a:blip r:embed="rId3">
            <a:alphaModFix/>
          </a:blip>
          <a:stretch>
            <a:fillRect/>
          </a:stretch>
        </p:blipFill>
        <p:spPr>
          <a:xfrm>
            <a:off x="605825" y="1705837"/>
            <a:ext cx="7048500" cy="4314825"/>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8" name="Shape 108"/>
        <p:cNvGrpSpPr/>
        <p:nvPr/>
      </p:nvGrpSpPr>
      <p:grpSpPr>
        <a:xfrm>
          <a:off x="0" y="0"/>
          <a:ext cx="0" cy="0"/>
          <a:chOff x="0" y="0"/>
          <a:chExt cx="0" cy="0"/>
        </a:xfrm>
      </p:grpSpPr>
      <p:sp>
        <p:nvSpPr>
          <p:cNvPr id="109" name="Shape 109"/>
          <p:cNvSpPr txBox="1"/>
          <p:nvPr>
            <p:ph type="title"/>
          </p:nvPr>
        </p:nvSpPr>
        <p:spPr>
          <a:xfrm>
            <a:off x="457200" y="274637"/>
            <a:ext cx="8229600" cy="1143000"/>
          </a:xfrm>
          <a:prstGeom prst="rect">
            <a:avLst/>
          </a:prstGeom>
        </p:spPr>
        <p:txBody>
          <a:bodyPr anchorCtr="0" anchor="ctr" bIns="91425" lIns="91425" rIns="91425" tIns="91425">
            <a:noAutofit/>
          </a:bodyPr>
          <a:lstStyle/>
          <a:p>
            <a:pPr>
              <a:spcBef>
                <a:spcPts val="0"/>
              </a:spcBef>
              <a:buNone/>
            </a:pPr>
            <a:r>
              <a:rPr lang="en-US"/>
              <a:t>When Can a CB Become Insolvent?</a:t>
            </a:r>
          </a:p>
        </p:txBody>
      </p:sp>
      <p:sp>
        <p:nvSpPr>
          <p:cNvPr id="110" name="Shape 110"/>
          <p:cNvSpPr txBox="1"/>
          <p:nvPr>
            <p:ph idx="1" type="body"/>
          </p:nvPr>
        </p:nvSpPr>
        <p:spPr>
          <a:xfrm>
            <a:off x="457200" y="1600200"/>
            <a:ext cx="8229600" cy="4526100"/>
          </a:xfrm>
          <a:prstGeom prst="rect">
            <a:avLst/>
          </a:prstGeom>
        </p:spPr>
        <p:txBody>
          <a:bodyPr anchorCtr="0" anchor="t" bIns="91425" lIns="91425" rIns="91425" tIns="91425">
            <a:noAutofit/>
          </a:bodyPr>
          <a:lstStyle/>
          <a:p>
            <a:pPr indent="-228600" lvl="0" marL="457200" rtl="0">
              <a:spcBef>
                <a:spcPts val="0"/>
              </a:spcBef>
            </a:pPr>
            <a:r>
              <a:rPr lang="en-US"/>
              <a:t>Failure to pay obligations as they fall due (equitable insolvency)</a:t>
            </a:r>
          </a:p>
          <a:p>
            <a:pPr indent="-228600" lvl="0" marL="457200" rtl="0">
              <a:spcBef>
                <a:spcPts val="0"/>
              </a:spcBef>
            </a:pPr>
            <a:r>
              <a:rPr lang="en-US"/>
              <a:t>Too much foreign-currency denominated liabilities</a:t>
            </a:r>
          </a:p>
          <a:p>
            <a:pPr indent="-228600" lvl="0" marL="457200" rtl="0">
              <a:spcBef>
                <a:spcPts val="0"/>
              </a:spcBef>
            </a:pPr>
            <a:r>
              <a:rPr lang="en-US"/>
              <a:t>Without full fiscal support</a:t>
            </a:r>
          </a:p>
          <a:p>
            <a:pPr indent="-228600" lvl="1" marL="914400" rtl="0">
              <a:spcBef>
                <a:spcPts val="0"/>
              </a:spcBef>
            </a:pPr>
            <a:r>
              <a:rPr lang="en-US"/>
              <a:t>Period insolvency</a:t>
            </a:r>
          </a:p>
          <a:p>
            <a:pPr indent="-228600" lvl="1" marL="914400" rtl="0">
              <a:spcBef>
                <a:spcPts val="0"/>
              </a:spcBef>
            </a:pPr>
            <a:r>
              <a:rPr lang="en-US"/>
              <a:t>Rule insolvency</a:t>
            </a:r>
          </a:p>
          <a:p>
            <a:pPr indent="-228600" lvl="1" marL="914400" rtl="0">
              <a:spcBef>
                <a:spcPts val="0"/>
              </a:spcBef>
            </a:pPr>
            <a:r>
              <a:rPr lang="en-US"/>
              <a:t>Intertemporal insolvency</a:t>
            </a:r>
          </a:p>
          <a:p>
            <a:pPr indent="0" lvl="0" marL="0" rtl="0">
              <a:spcBef>
                <a:spcPts val="0"/>
              </a:spcBef>
              <a:buNone/>
            </a:pPr>
            <a:r>
              <a:t/>
            </a:r>
            <a:endParaRPr/>
          </a:p>
          <a:p>
            <a:pPr indent="0" lvl="0" marL="0">
              <a:spcBef>
                <a:spcPts val="0"/>
              </a:spcBef>
              <a:buNone/>
            </a:pPr>
            <a:r>
              <a:t/>
            </a:r>
            <a:endParaRP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4" name="Shape 114"/>
        <p:cNvGrpSpPr/>
        <p:nvPr/>
      </p:nvGrpSpPr>
      <p:grpSpPr>
        <a:xfrm>
          <a:off x="0" y="0"/>
          <a:ext cx="0" cy="0"/>
          <a:chOff x="0" y="0"/>
          <a:chExt cx="0" cy="0"/>
        </a:xfrm>
      </p:grpSpPr>
      <p:sp>
        <p:nvSpPr>
          <p:cNvPr id="115" name="Shape 115"/>
          <p:cNvSpPr txBox="1"/>
          <p:nvPr>
            <p:ph type="title"/>
          </p:nvPr>
        </p:nvSpPr>
        <p:spPr>
          <a:xfrm>
            <a:off x="457200" y="274637"/>
            <a:ext cx="8229600" cy="1143000"/>
          </a:xfrm>
          <a:prstGeom prst="rect">
            <a:avLst/>
          </a:prstGeom>
        </p:spPr>
        <p:txBody>
          <a:bodyPr anchorCtr="0" anchor="ctr" bIns="91425" lIns="91425" rIns="91425" tIns="91425">
            <a:noAutofit/>
          </a:bodyPr>
          <a:lstStyle/>
          <a:p>
            <a:pPr>
              <a:spcBef>
                <a:spcPts val="0"/>
              </a:spcBef>
              <a:buNone/>
            </a:pPr>
            <a:r>
              <a:rPr lang="en-US"/>
              <a:t>Period Insolvency</a:t>
            </a:r>
          </a:p>
        </p:txBody>
      </p:sp>
      <p:sp>
        <p:nvSpPr>
          <p:cNvPr id="116" name="Shape 116"/>
          <p:cNvSpPr txBox="1"/>
          <p:nvPr>
            <p:ph idx="1" type="body"/>
          </p:nvPr>
        </p:nvSpPr>
        <p:spPr>
          <a:xfrm>
            <a:off x="457200" y="1600200"/>
            <a:ext cx="8229600" cy="4526100"/>
          </a:xfrm>
          <a:prstGeom prst="rect">
            <a:avLst/>
          </a:prstGeom>
        </p:spPr>
        <p:txBody>
          <a:bodyPr anchorCtr="0" anchor="t" bIns="91425" lIns="91425" rIns="91425" tIns="91425">
            <a:noAutofit/>
          </a:bodyPr>
          <a:lstStyle/>
          <a:p>
            <a:pPr indent="-228600" lvl="0" marL="457200" rtl="0">
              <a:spcBef>
                <a:spcPts val="0"/>
              </a:spcBef>
            </a:pPr>
            <a:r>
              <a:rPr lang="en-US"/>
              <a:t>The treasury demands to be paid during a year with a net loss</a:t>
            </a:r>
          </a:p>
          <a:p>
            <a:pPr indent="-228600" lvl="0" marL="457200" rtl="0">
              <a:spcBef>
                <a:spcPts val="0"/>
              </a:spcBef>
            </a:pPr>
            <a:r>
              <a:rPr lang="en-US"/>
              <a:t>Central bank becomes insolvent during the first year of negative income</a:t>
            </a:r>
          </a:p>
          <a:p>
            <a:pPr indent="-228600" lvl="0" marL="457200">
              <a:spcBef>
                <a:spcPts val="0"/>
              </a:spcBef>
            </a:pPr>
            <a:r>
              <a:rPr lang="en-US"/>
              <a:t>Possible with new-style central banking</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